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</p:sldIdLst>
  <p:sldSz cx="10693400" cy="7562850"/>
  <p:notesSz cx="106934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6794" y="6588007"/>
            <a:ext cx="913114" cy="55228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78" y="7"/>
            <a:ext cx="7884159" cy="488315"/>
          </a:xfrm>
          <a:custGeom>
            <a:avLst/>
            <a:gdLst/>
            <a:ahLst/>
            <a:cxnLst/>
            <a:rect l="l" t="t" r="r" b="b"/>
            <a:pathLst>
              <a:path w="7884159" h="488315">
                <a:moveTo>
                  <a:pt x="7883626" y="0"/>
                </a:moveTo>
                <a:lnTo>
                  <a:pt x="0" y="0"/>
                </a:lnTo>
                <a:lnTo>
                  <a:pt x="0" y="487692"/>
                </a:lnTo>
                <a:lnTo>
                  <a:pt x="7590142" y="487692"/>
                </a:lnTo>
                <a:lnTo>
                  <a:pt x="7883626" y="0"/>
                </a:lnTo>
                <a:close/>
              </a:path>
            </a:pathLst>
          </a:custGeom>
          <a:solidFill>
            <a:srgbClr val="33C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59334" y="5"/>
            <a:ext cx="2891155" cy="488315"/>
          </a:xfrm>
          <a:custGeom>
            <a:avLst/>
            <a:gdLst/>
            <a:ahLst/>
            <a:cxnLst/>
            <a:rect l="l" t="t" r="r" b="b"/>
            <a:pathLst>
              <a:path w="2891154" h="488315">
                <a:moveTo>
                  <a:pt x="2597581" y="0"/>
                </a:moveTo>
                <a:lnTo>
                  <a:pt x="0" y="0"/>
                </a:lnTo>
                <a:lnTo>
                  <a:pt x="0" y="487692"/>
                </a:lnTo>
                <a:lnTo>
                  <a:pt x="2891066" y="487692"/>
                </a:lnTo>
                <a:lnTo>
                  <a:pt x="2597581" y="0"/>
                </a:lnTo>
                <a:close/>
              </a:path>
            </a:pathLst>
          </a:custGeom>
          <a:solidFill>
            <a:srgbClr val="28A0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" y="8"/>
            <a:ext cx="5746115" cy="684530"/>
          </a:xfrm>
          <a:custGeom>
            <a:avLst/>
            <a:gdLst/>
            <a:ahLst/>
            <a:cxnLst/>
            <a:rect l="l" t="t" r="r" b="b"/>
            <a:pathLst>
              <a:path w="5746115" h="684530">
                <a:moveTo>
                  <a:pt x="5745797" y="0"/>
                </a:moveTo>
                <a:lnTo>
                  <a:pt x="0" y="0"/>
                </a:lnTo>
                <a:lnTo>
                  <a:pt x="0" y="683996"/>
                </a:lnTo>
                <a:lnTo>
                  <a:pt x="5337670" y="683996"/>
                </a:lnTo>
                <a:lnTo>
                  <a:pt x="5745797" y="0"/>
                </a:lnTo>
                <a:close/>
              </a:path>
            </a:pathLst>
          </a:custGeom>
          <a:solidFill>
            <a:srgbClr val="33C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31F20"/>
                </a:solidFill>
                <a:latin typeface="휴먼편지체"/>
                <a:cs typeface="휴먼편지체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31F20"/>
                </a:solidFill>
                <a:latin typeface="휴먼편지체"/>
                <a:cs typeface="휴먼편지체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31F20"/>
                </a:solidFill>
                <a:latin typeface="휴먼편지체"/>
                <a:cs typeface="휴먼편지체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78" y="7"/>
            <a:ext cx="7884159" cy="488315"/>
          </a:xfrm>
          <a:custGeom>
            <a:avLst/>
            <a:gdLst/>
            <a:ahLst/>
            <a:cxnLst/>
            <a:rect l="l" t="t" r="r" b="b"/>
            <a:pathLst>
              <a:path w="7884159" h="488315">
                <a:moveTo>
                  <a:pt x="7883626" y="0"/>
                </a:moveTo>
                <a:lnTo>
                  <a:pt x="0" y="0"/>
                </a:lnTo>
                <a:lnTo>
                  <a:pt x="0" y="487692"/>
                </a:lnTo>
                <a:lnTo>
                  <a:pt x="7590142" y="487692"/>
                </a:lnTo>
                <a:lnTo>
                  <a:pt x="7883626" y="0"/>
                </a:lnTo>
                <a:close/>
              </a:path>
            </a:pathLst>
          </a:custGeom>
          <a:solidFill>
            <a:srgbClr val="33C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159334" y="5"/>
            <a:ext cx="2891155" cy="488315"/>
          </a:xfrm>
          <a:custGeom>
            <a:avLst/>
            <a:gdLst/>
            <a:ahLst/>
            <a:cxnLst/>
            <a:rect l="l" t="t" r="r" b="b"/>
            <a:pathLst>
              <a:path w="2891154" h="488315">
                <a:moveTo>
                  <a:pt x="2597581" y="0"/>
                </a:moveTo>
                <a:lnTo>
                  <a:pt x="0" y="0"/>
                </a:lnTo>
                <a:lnTo>
                  <a:pt x="0" y="487692"/>
                </a:lnTo>
                <a:lnTo>
                  <a:pt x="2891066" y="487692"/>
                </a:lnTo>
                <a:lnTo>
                  <a:pt x="2597581" y="0"/>
                </a:lnTo>
                <a:close/>
              </a:path>
            </a:pathLst>
          </a:custGeom>
          <a:solidFill>
            <a:srgbClr val="28A0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" y="8"/>
            <a:ext cx="5746115" cy="684530"/>
          </a:xfrm>
          <a:custGeom>
            <a:avLst/>
            <a:gdLst/>
            <a:ahLst/>
            <a:cxnLst/>
            <a:rect l="l" t="t" r="r" b="b"/>
            <a:pathLst>
              <a:path w="5746115" h="684530">
                <a:moveTo>
                  <a:pt x="5745797" y="0"/>
                </a:moveTo>
                <a:lnTo>
                  <a:pt x="0" y="0"/>
                </a:lnTo>
                <a:lnTo>
                  <a:pt x="0" y="683996"/>
                </a:lnTo>
                <a:lnTo>
                  <a:pt x="5337670" y="683996"/>
                </a:lnTo>
                <a:lnTo>
                  <a:pt x="5745797" y="0"/>
                </a:lnTo>
                <a:close/>
              </a:path>
            </a:pathLst>
          </a:custGeom>
          <a:solidFill>
            <a:srgbClr val="33C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7297" y="1024726"/>
            <a:ext cx="9098805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31F20"/>
                </a:solidFill>
                <a:latin typeface="휴먼편지체"/>
                <a:cs typeface="휴먼편지체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49300" y="3474778"/>
            <a:ext cx="6552565" cy="259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1900" y="7023643"/>
            <a:ext cx="156209" cy="210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hyperlink" Target="mailto:toontory@toontory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9335" cy="7559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3298" y="1529713"/>
            <a:ext cx="227660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8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1.</a:t>
            </a:r>
            <a:r>
              <a:rPr b="1" spc="-25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b="1" spc="1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회사소개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3298" y="2124073"/>
            <a:ext cx="6772402" cy="603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900"/>
              </a:lnSpc>
              <a:spcBef>
                <a:spcPts val="100"/>
              </a:spcBef>
            </a:pPr>
            <a:r>
              <a:rPr sz="1400" b="1" spc="16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㈜</a:t>
            </a:r>
            <a:r>
              <a:rPr sz="1400" b="1" spc="114" dirty="0" err="1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툰토리는</a:t>
            </a:r>
            <a:r>
              <a:rPr sz="1400" b="1" spc="37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400" b="1" spc="60" dirty="0" err="1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웹툰</a:t>
            </a:r>
            <a:r>
              <a:rPr lang="ko-KR" altLang="en-US" sz="1400" b="1" spc="60" dirty="0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과 </a:t>
            </a:r>
            <a:r>
              <a:rPr lang="ko-KR" altLang="en-US" sz="1400" b="1" spc="60" dirty="0" err="1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웹소설</a:t>
            </a:r>
            <a:r>
              <a:rPr sz="1400" b="1" spc="60" dirty="0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의</a:t>
            </a:r>
            <a:r>
              <a:rPr sz="1400" b="1" spc="-95" dirty="0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400" b="1" spc="4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기획,</a:t>
            </a:r>
            <a:r>
              <a:rPr sz="1400" b="1" spc="-9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400" b="1" spc="4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제작,</a:t>
            </a:r>
            <a:r>
              <a:rPr sz="1400" b="1" spc="-9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400" b="1" spc="12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서비스는</a:t>
            </a:r>
            <a:r>
              <a:rPr sz="1400" b="1" spc="-9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400" b="1" spc="27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물론</a:t>
            </a:r>
            <a:r>
              <a:rPr sz="1400" b="1" spc="-9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400" b="1" spc="-2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작가</a:t>
            </a:r>
            <a:r>
              <a:rPr sz="1400" b="1" spc="-9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400" b="1" spc="6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매니지먼트,</a:t>
            </a:r>
            <a:r>
              <a:rPr sz="1400" b="1" spc="-9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400" b="1" spc="17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글로벌</a:t>
            </a:r>
            <a:r>
              <a:rPr sz="1400" b="1" spc="-9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400" b="1" spc="15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비즈니스를  </a:t>
            </a:r>
            <a:r>
              <a:rPr sz="1400" b="1" spc="27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주요</a:t>
            </a:r>
            <a:r>
              <a:rPr sz="1400" b="1" spc="-10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400" b="1" spc="8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사업영역으로</a:t>
            </a:r>
            <a:r>
              <a:rPr sz="1400" b="1" spc="-9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400" b="1" spc="12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한국</a:t>
            </a:r>
            <a:r>
              <a:rPr sz="1400" b="1" spc="-9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400" b="1" spc="8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웹툰의</a:t>
            </a:r>
            <a:r>
              <a:rPr sz="1400" b="1" spc="36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400" b="1" spc="5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세계화를</a:t>
            </a:r>
            <a:r>
              <a:rPr sz="1400" b="1" spc="-9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400" b="1" spc="-20" dirty="0" err="1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위해서</a:t>
            </a:r>
            <a:r>
              <a:rPr sz="1400" b="1" spc="-10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400" b="1" spc="-20" dirty="0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노력하고</a:t>
            </a:r>
            <a:r>
              <a:rPr sz="1400" b="1" spc="-95" dirty="0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400" b="1" spc="9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있습니다</a:t>
            </a:r>
            <a:r>
              <a:rPr sz="1400" spc="9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  <a:endParaRPr sz="14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53800" y="3313178"/>
            <a:ext cx="6552565" cy="429259"/>
            <a:chOff x="2053800" y="3313178"/>
            <a:chExt cx="6552565" cy="429259"/>
          </a:xfrm>
        </p:grpSpPr>
        <p:sp>
          <p:nvSpPr>
            <p:cNvPr id="5" name="object 5"/>
            <p:cNvSpPr/>
            <p:nvPr/>
          </p:nvSpPr>
          <p:spPr>
            <a:xfrm>
              <a:off x="2053800" y="3325878"/>
              <a:ext cx="6552565" cy="0"/>
            </a:xfrm>
            <a:custGeom>
              <a:avLst/>
              <a:gdLst/>
              <a:ahLst/>
              <a:cxnLst/>
              <a:rect l="l" t="t" r="r" b="b"/>
              <a:pathLst>
                <a:path w="6552565">
                  <a:moveTo>
                    <a:pt x="0" y="0"/>
                  </a:moveTo>
                  <a:lnTo>
                    <a:pt x="6552006" y="0"/>
                  </a:lnTo>
                </a:path>
              </a:pathLst>
            </a:custGeom>
            <a:ln w="25400">
              <a:solidFill>
                <a:srgbClr val="4C96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597" y="3365577"/>
              <a:ext cx="339090" cy="376555"/>
            </a:xfrm>
            <a:custGeom>
              <a:avLst/>
              <a:gdLst/>
              <a:ahLst/>
              <a:cxnLst/>
              <a:rect l="l" t="t" r="r" b="b"/>
              <a:pathLst>
                <a:path w="339089" h="376554">
                  <a:moveTo>
                    <a:pt x="169303" y="0"/>
                  </a:moveTo>
                  <a:lnTo>
                    <a:pt x="0" y="94068"/>
                  </a:lnTo>
                  <a:lnTo>
                    <a:pt x="0" y="282194"/>
                  </a:lnTo>
                  <a:lnTo>
                    <a:pt x="169303" y="376262"/>
                  </a:lnTo>
                  <a:lnTo>
                    <a:pt x="338607" y="282194"/>
                  </a:lnTo>
                  <a:lnTo>
                    <a:pt x="338607" y="94068"/>
                  </a:lnTo>
                  <a:lnTo>
                    <a:pt x="169303" y="0"/>
                  </a:lnTo>
                  <a:close/>
                </a:path>
              </a:pathLst>
            </a:custGeom>
            <a:solidFill>
              <a:srgbClr val="FFCC38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136597" y="3817694"/>
            <a:ext cx="339090" cy="376555"/>
          </a:xfrm>
          <a:custGeom>
            <a:avLst/>
            <a:gdLst/>
            <a:ahLst/>
            <a:cxnLst/>
            <a:rect l="l" t="t" r="r" b="b"/>
            <a:pathLst>
              <a:path w="339089" h="376554">
                <a:moveTo>
                  <a:pt x="169303" y="0"/>
                </a:moveTo>
                <a:lnTo>
                  <a:pt x="0" y="94068"/>
                </a:lnTo>
                <a:lnTo>
                  <a:pt x="0" y="282194"/>
                </a:lnTo>
                <a:lnTo>
                  <a:pt x="169303" y="376262"/>
                </a:lnTo>
                <a:lnTo>
                  <a:pt x="338607" y="282194"/>
                </a:lnTo>
                <a:lnTo>
                  <a:pt x="338607" y="94068"/>
                </a:lnTo>
                <a:lnTo>
                  <a:pt x="169303" y="0"/>
                </a:lnTo>
                <a:close/>
              </a:path>
            </a:pathLst>
          </a:custGeom>
          <a:solidFill>
            <a:srgbClr val="7ABA5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6597" y="5174044"/>
            <a:ext cx="339090" cy="376555"/>
          </a:xfrm>
          <a:custGeom>
            <a:avLst/>
            <a:gdLst/>
            <a:ahLst/>
            <a:cxnLst/>
            <a:rect l="l" t="t" r="r" b="b"/>
            <a:pathLst>
              <a:path w="339089" h="376554">
                <a:moveTo>
                  <a:pt x="169303" y="0"/>
                </a:moveTo>
                <a:lnTo>
                  <a:pt x="0" y="94068"/>
                </a:lnTo>
                <a:lnTo>
                  <a:pt x="0" y="282194"/>
                </a:lnTo>
                <a:lnTo>
                  <a:pt x="169303" y="376262"/>
                </a:lnTo>
                <a:lnTo>
                  <a:pt x="338607" y="282194"/>
                </a:lnTo>
                <a:lnTo>
                  <a:pt x="338607" y="94068"/>
                </a:lnTo>
                <a:lnTo>
                  <a:pt x="169303" y="0"/>
                </a:lnTo>
                <a:close/>
              </a:path>
            </a:pathLst>
          </a:custGeom>
          <a:solidFill>
            <a:srgbClr val="7ABA5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6597" y="4269812"/>
            <a:ext cx="339090" cy="376555"/>
          </a:xfrm>
          <a:custGeom>
            <a:avLst/>
            <a:gdLst/>
            <a:ahLst/>
            <a:cxnLst/>
            <a:rect l="l" t="t" r="r" b="b"/>
            <a:pathLst>
              <a:path w="339089" h="376554">
                <a:moveTo>
                  <a:pt x="169303" y="0"/>
                </a:moveTo>
                <a:lnTo>
                  <a:pt x="0" y="94068"/>
                </a:lnTo>
                <a:lnTo>
                  <a:pt x="0" y="282193"/>
                </a:lnTo>
                <a:lnTo>
                  <a:pt x="169303" y="376262"/>
                </a:lnTo>
                <a:lnTo>
                  <a:pt x="338607" y="282193"/>
                </a:lnTo>
                <a:lnTo>
                  <a:pt x="338607" y="94068"/>
                </a:lnTo>
                <a:lnTo>
                  <a:pt x="169303" y="0"/>
                </a:lnTo>
                <a:close/>
              </a:path>
            </a:pathLst>
          </a:custGeom>
          <a:solidFill>
            <a:srgbClr val="33C9DD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6597" y="5626162"/>
            <a:ext cx="339090" cy="376555"/>
          </a:xfrm>
          <a:custGeom>
            <a:avLst/>
            <a:gdLst/>
            <a:ahLst/>
            <a:cxnLst/>
            <a:rect l="l" t="t" r="r" b="b"/>
            <a:pathLst>
              <a:path w="339089" h="376554">
                <a:moveTo>
                  <a:pt x="169303" y="0"/>
                </a:moveTo>
                <a:lnTo>
                  <a:pt x="0" y="94068"/>
                </a:lnTo>
                <a:lnTo>
                  <a:pt x="0" y="282194"/>
                </a:lnTo>
                <a:lnTo>
                  <a:pt x="169303" y="376262"/>
                </a:lnTo>
                <a:lnTo>
                  <a:pt x="338607" y="282194"/>
                </a:lnTo>
                <a:lnTo>
                  <a:pt x="338607" y="94068"/>
                </a:lnTo>
                <a:lnTo>
                  <a:pt x="169303" y="0"/>
                </a:lnTo>
                <a:close/>
              </a:path>
            </a:pathLst>
          </a:custGeom>
          <a:solidFill>
            <a:srgbClr val="33C9DD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6597" y="4721928"/>
            <a:ext cx="339090" cy="376555"/>
          </a:xfrm>
          <a:custGeom>
            <a:avLst/>
            <a:gdLst/>
            <a:ahLst/>
            <a:cxnLst/>
            <a:rect l="l" t="t" r="r" b="b"/>
            <a:pathLst>
              <a:path w="339089" h="376554">
                <a:moveTo>
                  <a:pt x="169303" y="0"/>
                </a:moveTo>
                <a:lnTo>
                  <a:pt x="0" y="94068"/>
                </a:lnTo>
                <a:lnTo>
                  <a:pt x="0" y="282194"/>
                </a:lnTo>
                <a:lnTo>
                  <a:pt x="169303" y="376262"/>
                </a:lnTo>
                <a:lnTo>
                  <a:pt x="338607" y="282194"/>
                </a:lnTo>
                <a:lnTo>
                  <a:pt x="338607" y="94068"/>
                </a:lnTo>
                <a:lnTo>
                  <a:pt x="169303" y="0"/>
                </a:lnTo>
                <a:close/>
              </a:path>
            </a:pathLst>
          </a:custGeom>
          <a:solidFill>
            <a:srgbClr val="B2B2B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01410"/>
              </p:ext>
            </p:extLst>
          </p:nvPr>
        </p:nvGraphicFramePr>
        <p:xfrm>
          <a:off x="2049300" y="3474778"/>
          <a:ext cx="6878800" cy="2654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3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400">
                <a:tc>
                  <a:txBody>
                    <a:bodyPr/>
                    <a:lstStyle/>
                    <a:p>
                      <a:pPr marR="142240" algn="r">
                        <a:lnSpc>
                          <a:spcPts val="1310"/>
                        </a:lnSpc>
                      </a:pPr>
                      <a:r>
                        <a:rPr sz="1300" b="1" spc="-140" dirty="0">
                          <a:solidFill>
                            <a:srgbClr val="FFFFFF"/>
                          </a:solidFill>
                          <a:latin typeface="맑은 고딕"/>
                          <a:cs typeface="맑은 고딕"/>
                        </a:rPr>
                        <a:t>01</a:t>
                      </a:r>
                      <a:endParaRPr sz="1300" dirty="0">
                        <a:latin typeface="맑은 고딕"/>
                        <a:cs typeface="맑은 고딕"/>
                      </a:endParaRPr>
                    </a:p>
                  </a:txBody>
                  <a:tcPr marL="0" marR="0" marT="0" marB="0">
                    <a:lnB w="6350">
                      <a:solidFill>
                        <a:srgbClr val="4C96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1315"/>
                        </a:lnSpc>
                      </a:pPr>
                      <a:r>
                        <a:rPr sz="1300" b="1" spc="-20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회사명</a:t>
                      </a:r>
                      <a:endParaRPr sz="1300" b="1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marL="0" marR="0" marT="0" marB="0">
                    <a:lnB w="6350">
                      <a:solidFill>
                        <a:srgbClr val="4C96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ts val="1315"/>
                        </a:lnSpc>
                      </a:pPr>
                      <a:r>
                        <a:rPr sz="1300" spc="420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주식회사</a:t>
                      </a:r>
                      <a:r>
                        <a:rPr sz="1300" spc="-110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sz="1300" spc="490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툰토리</a:t>
                      </a:r>
                      <a:endParaRPr sz="130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marL="0" marR="0" marT="0" marB="0">
                    <a:lnB w="6350">
                      <a:solidFill>
                        <a:srgbClr val="4C96D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300"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300" spc="55" dirty="0">
                          <a:solidFill>
                            <a:srgbClr val="FFFFFF"/>
                          </a:solidFill>
                          <a:latin typeface="+mj-ea"/>
                          <a:ea typeface="+mj-ea"/>
                          <a:cs typeface="휴먼편지체"/>
                        </a:rPr>
                        <a:t>02</a:t>
                      </a:r>
                      <a:endParaRPr sz="1300" dirty="0">
                        <a:latin typeface="+mj-ea"/>
                        <a:ea typeface="+mj-ea"/>
                        <a:cs typeface="휴먼편지체"/>
                      </a:endParaRPr>
                    </a:p>
                  </a:txBody>
                  <a:tcPr marL="0" marR="0" marT="110489" marB="0">
                    <a:lnT w="6350">
                      <a:solidFill>
                        <a:srgbClr val="4C96D1"/>
                      </a:solidFill>
                      <a:prstDash val="solid"/>
                    </a:lnT>
                    <a:lnB w="6350">
                      <a:solidFill>
                        <a:srgbClr val="4C96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300" b="1" spc="-20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설립일</a:t>
                      </a:r>
                      <a:endParaRPr sz="1300" b="1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marL="0" marR="0" marT="109855" marB="0">
                    <a:lnT w="6350">
                      <a:solidFill>
                        <a:srgbClr val="4C96D1"/>
                      </a:solidFill>
                      <a:prstDash val="solid"/>
                    </a:lnT>
                    <a:lnB w="6350">
                      <a:solidFill>
                        <a:srgbClr val="4C96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300" spc="220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2020년</a:t>
                      </a:r>
                      <a:r>
                        <a:rPr sz="1300" spc="-110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sz="1300" spc="270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2월</a:t>
                      </a:r>
                      <a:r>
                        <a:rPr sz="1300" spc="-105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sz="1300" spc="204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27일</a:t>
                      </a:r>
                      <a:endParaRPr sz="130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marL="0" marR="0" marT="109855" marB="0">
                    <a:lnT w="6350">
                      <a:solidFill>
                        <a:srgbClr val="4C96D1"/>
                      </a:solidFill>
                      <a:prstDash val="solid"/>
                    </a:lnT>
                    <a:lnB w="6350">
                      <a:solidFill>
                        <a:srgbClr val="4C96D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547"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300" spc="70" dirty="0">
                          <a:solidFill>
                            <a:srgbClr val="FFFFFF"/>
                          </a:solidFill>
                          <a:latin typeface="+mj-ea"/>
                          <a:ea typeface="+mj-ea"/>
                          <a:cs typeface="휴먼편지체"/>
                        </a:rPr>
                        <a:t>03</a:t>
                      </a:r>
                      <a:endParaRPr sz="1300" dirty="0">
                        <a:latin typeface="+mj-ea"/>
                        <a:ea typeface="+mj-ea"/>
                        <a:cs typeface="휴먼편지체"/>
                      </a:endParaRPr>
                    </a:p>
                  </a:txBody>
                  <a:tcPr marL="0" marR="0" marT="111760" marB="0">
                    <a:lnT w="6350">
                      <a:solidFill>
                        <a:srgbClr val="4C96D1"/>
                      </a:solidFill>
                      <a:prstDash val="solid"/>
                    </a:lnT>
                    <a:lnB w="6350">
                      <a:solidFill>
                        <a:srgbClr val="4C96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b="1" spc="70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주사업</a:t>
                      </a:r>
                      <a:endParaRPr sz="1300" b="1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marL="0" marR="0" marT="102235" marB="0">
                    <a:lnT w="6350">
                      <a:solidFill>
                        <a:srgbClr val="4C96D1"/>
                      </a:solidFill>
                      <a:prstDash val="solid"/>
                    </a:lnT>
                    <a:lnB w="6350">
                      <a:solidFill>
                        <a:srgbClr val="4C96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300" spc="395" dirty="0" err="1" smtClean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웹툰</a:t>
                      </a:r>
                      <a:r>
                        <a:rPr lang="en-US" sz="1300" spc="395" dirty="0" smtClean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, </a:t>
                      </a:r>
                      <a:r>
                        <a:rPr lang="ko-KR" altLang="en-US" sz="1300" spc="395" dirty="0" err="1" smtClean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웹소설의</a:t>
                      </a:r>
                      <a:r>
                        <a:rPr lang="ko-KR" altLang="en-US" sz="1300" spc="395" dirty="0" smtClean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sz="1300" spc="-110" dirty="0" smtClean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sz="1300" spc="275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기획,</a:t>
                      </a:r>
                      <a:r>
                        <a:rPr sz="1300" spc="-105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sz="1300" spc="204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제작,</a:t>
                      </a:r>
                      <a:r>
                        <a:rPr sz="1300" spc="-105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sz="1300" spc="445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서비스</a:t>
                      </a:r>
                      <a:r>
                        <a:rPr sz="1300" spc="-105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sz="1300" spc="405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및</a:t>
                      </a:r>
                      <a:r>
                        <a:rPr sz="1300" spc="-105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sz="1300" spc="335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작가</a:t>
                      </a:r>
                      <a:r>
                        <a:rPr sz="1300" spc="-110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sz="1300" spc="400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매니지먼트</a:t>
                      </a:r>
                      <a:endParaRPr sz="13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marL="0" marR="0" marT="102235" marB="0">
                    <a:lnT w="6350">
                      <a:solidFill>
                        <a:srgbClr val="4C96D1"/>
                      </a:solidFill>
                      <a:prstDash val="solid"/>
                    </a:lnT>
                    <a:lnB w="6350">
                      <a:solidFill>
                        <a:srgbClr val="4C96D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300">
                <a:tc>
                  <a:txBody>
                    <a:bodyPr/>
                    <a:lstStyle/>
                    <a:p>
                      <a:pPr marR="130175" algn="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300" spc="70" dirty="0">
                          <a:solidFill>
                            <a:srgbClr val="FFFFFF"/>
                          </a:solidFill>
                          <a:latin typeface="+mj-ea"/>
                          <a:ea typeface="+mj-ea"/>
                          <a:cs typeface="휴먼편지체"/>
                        </a:rPr>
                        <a:t>04</a:t>
                      </a:r>
                      <a:endParaRPr sz="1300" dirty="0">
                        <a:latin typeface="+mj-ea"/>
                        <a:ea typeface="+mj-ea"/>
                        <a:cs typeface="휴먼편지체"/>
                      </a:endParaRPr>
                    </a:p>
                  </a:txBody>
                  <a:tcPr marL="0" marR="0" marT="111760" marB="0">
                    <a:lnT w="6350">
                      <a:solidFill>
                        <a:srgbClr val="4C96D1"/>
                      </a:solidFill>
                      <a:prstDash val="solid"/>
                    </a:lnT>
                    <a:lnB w="6350">
                      <a:solidFill>
                        <a:srgbClr val="4C96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300" b="1" spc="70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대표자</a:t>
                      </a:r>
                      <a:endParaRPr sz="1300" b="1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marL="0" marR="0" marT="94615" marB="0">
                    <a:lnT w="6350">
                      <a:solidFill>
                        <a:srgbClr val="4C96D1"/>
                      </a:solidFill>
                      <a:prstDash val="solid"/>
                    </a:lnT>
                    <a:lnB w="6350">
                      <a:solidFill>
                        <a:srgbClr val="4C96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300" spc="445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김순영</a:t>
                      </a:r>
                      <a:endParaRPr sz="13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marL="0" marR="0" marT="94615" marB="0">
                    <a:lnT w="6350">
                      <a:solidFill>
                        <a:srgbClr val="4C96D1"/>
                      </a:solidFill>
                      <a:prstDash val="solid"/>
                    </a:lnT>
                    <a:lnB w="6350">
                      <a:solidFill>
                        <a:srgbClr val="4C96D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300">
                <a:tc>
                  <a:txBody>
                    <a:bodyPr/>
                    <a:lstStyle/>
                    <a:p>
                      <a:pPr marR="130810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300" spc="70" dirty="0">
                          <a:solidFill>
                            <a:srgbClr val="FFFFFF"/>
                          </a:solidFill>
                          <a:latin typeface="+mj-ea"/>
                          <a:ea typeface="+mj-ea"/>
                          <a:cs typeface="휴먼편지체"/>
                        </a:rPr>
                        <a:t>05</a:t>
                      </a:r>
                      <a:endParaRPr sz="1300" dirty="0">
                        <a:latin typeface="+mj-ea"/>
                        <a:ea typeface="+mj-ea"/>
                        <a:cs typeface="휴먼편지체"/>
                      </a:endParaRPr>
                    </a:p>
                  </a:txBody>
                  <a:tcPr marL="0" marR="0" marT="111125" marB="0">
                    <a:lnT w="6350">
                      <a:solidFill>
                        <a:srgbClr val="4C96D1"/>
                      </a:solidFill>
                      <a:prstDash val="solid"/>
                    </a:lnT>
                    <a:lnB w="6350">
                      <a:solidFill>
                        <a:srgbClr val="4C96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300" b="1" spc="50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대표전화</a:t>
                      </a:r>
                      <a:endParaRPr sz="1300" b="1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marL="0" marR="0" marT="86995" marB="0">
                    <a:lnT w="6350">
                      <a:solidFill>
                        <a:srgbClr val="4C96D1"/>
                      </a:solidFill>
                      <a:prstDash val="solid"/>
                    </a:lnT>
                    <a:lnB w="6350">
                      <a:solidFill>
                        <a:srgbClr val="4C96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300" spc="155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061-335-3246</a:t>
                      </a:r>
                      <a:endParaRPr sz="13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marL="0" marR="0" marT="86995" marB="0">
                    <a:lnT w="6350">
                      <a:solidFill>
                        <a:srgbClr val="4C96D1"/>
                      </a:solidFill>
                      <a:prstDash val="solid"/>
                    </a:lnT>
                    <a:lnB w="6350">
                      <a:solidFill>
                        <a:srgbClr val="4C96D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99">
                <a:tc>
                  <a:txBody>
                    <a:bodyPr/>
                    <a:lstStyle/>
                    <a:p>
                      <a:pPr marR="129539" algn="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300" spc="75" dirty="0">
                          <a:solidFill>
                            <a:srgbClr val="FFFFFF"/>
                          </a:solidFill>
                          <a:latin typeface="+mj-ea"/>
                          <a:ea typeface="+mj-ea"/>
                          <a:cs typeface="휴먼편지체"/>
                        </a:rPr>
                        <a:t>06</a:t>
                      </a:r>
                      <a:endParaRPr sz="1300" dirty="0">
                        <a:latin typeface="+mj-ea"/>
                        <a:ea typeface="+mj-ea"/>
                        <a:cs typeface="휴먼편지체"/>
                      </a:endParaRPr>
                    </a:p>
                  </a:txBody>
                  <a:tcPr marL="0" marR="0" marT="111125" marB="0">
                    <a:lnT w="6350">
                      <a:solidFill>
                        <a:srgbClr val="4C96D1"/>
                      </a:solidFill>
                      <a:prstDash val="solid"/>
                    </a:lnT>
                    <a:lnB w="28575">
                      <a:solidFill>
                        <a:srgbClr val="4C96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b="1" spc="70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소재지</a:t>
                      </a:r>
                      <a:endParaRPr sz="1300" b="1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marL="0" marR="0" marT="78740" marB="0">
                    <a:lnT w="6350">
                      <a:solidFill>
                        <a:srgbClr val="4C96D1"/>
                      </a:solidFill>
                      <a:prstDash val="solid"/>
                    </a:lnT>
                    <a:lnB w="28575">
                      <a:solidFill>
                        <a:srgbClr val="4C96D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spc="400" dirty="0" err="1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전라남도</a:t>
                      </a:r>
                      <a:r>
                        <a:rPr sz="1300" spc="-110" dirty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300" spc="425" dirty="0" smtClean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나주시 </a:t>
                      </a:r>
                      <a:r>
                        <a:rPr lang="ko-KR" altLang="en-US" sz="1300" spc="425" dirty="0" err="1" smtClean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빛가람</a:t>
                      </a:r>
                      <a:r>
                        <a:rPr sz="1300" spc="490" dirty="0" smtClean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로</a:t>
                      </a:r>
                      <a:r>
                        <a:rPr sz="1300" spc="-105" dirty="0" smtClean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sz="1300" spc="155" dirty="0" smtClean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6</a:t>
                      </a:r>
                      <a:r>
                        <a:rPr lang="en-US" sz="1300" spc="155" dirty="0" smtClean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89,</a:t>
                      </a:r>
                      <a:r>
                        <a:rPr sz="1300" spc="-105" dirty="0" smtClean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ko-KR" altLang="en-US" sz="1300" spc="415" dirty="0" err="1" smtClean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가온빌딩</a:t>
                      </a:r>
                      <a:r>
                        <a:rPr lang="ko-KR" altLang="en-US" sz="1300" spc="415" dirty="0" smtClean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 </a:t>
                      </a:r>
                      <a:r>
                        <a:rPr lang="en-US" altLang="ko-KR" sz="1300" spc="415" dirty="0" smtClean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303</a:t>
                      </a:r>
                      <a:r>
                        <a:rPr sz="1300" spc="265" dirty="0" smtClean="0">
                          <a:solidFill>
                            <a:srgbClr val="231F20"/>
                          </a:solidFill>
                          <a:latin typeface="맑은 고딕 Semilight" panose="020B0502040204020203" pitchFamily="50" charset="-127"/>
                          <a:ea typeface="맑은 고딕 Semilight" panose="020B0502040204020203" pitchFamily="50" charset="-127"/>
                          <a:cs typeface="맑은 고딕 Semilight" panose="020B0502040204020203" pitchFamily="50" charset="-127"/>
                        </a:rPr>
                        <a:t>호</a:t>
                      </a:r>
                      <a:endParaRPr sz="1300" dirty="0">
                        <a:latin typeface="맑은 고딕 Semilight" panose="020B0502040204020203" pitchFamily="50" charset="-127"/>
                        <a:ea typeface="맑은 고딕 Semilight" panose="020B0502040204020203" pitchFamily="50" charset="-127"/>
                        <a:cs typeface="맑은 고딕 Semilight" panose="020B0502040204020203" pitchFamily="50" charset="-127"/>
                      </a:endParaRPr>
                    </a:p>
                  </a:txBody>
                  <a:tcPr marL="0" marR="0" marT="78740" marB="0">
                    <a:lnT w="6350">
                      <a:solidFill>
                        <a:srgbClr val="4C96D1"/>
                      </a:solidFill>
                      <a:prstDash val="solid"/>
                    </a:lnT>
                    <a:lnB w="28575">
                      <a:solidFill>
                        <a:srgbClr val="4C96D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0" dirty="0"/>
              <a:t>2</a:t>
            </a:fld>
            <a:endParaRPr spc="-30" dirty="0"/>
          </a:p>
        </p:txBody>
      </p:sp>
      <p:sp>
        <p:nvSpPr>
          <p:cNvPr id="13" name="object 13"/>
          <p:cNvSpPr txBox="1"/>
          <p:nvPr/>
        </p:nvSpPr>
        <p:spPr>
          <a:xfrm>
            <a:off x="622300" y="276225"/>
            <a:ext cx="2286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COMPANY</a:t>
            </a:r>
            <a:r>
              <a:rPr sz="1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INFORMATION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3298" y="1529713"/>
            <a:ext cx="281000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4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2.</a:t>
            </a:r>
            <a:r>
              <a:rPr b="1" spc="-265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b="1" spc="24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주요사업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69282" y="2418330"/>
            <a:ext cx="4038600" cy="3492500"/>
            <a:chOff x="1230003" y="2412000"/>
            <a:chExt cx="4038600" cy="3492500"/>
          </a:xfrm>
        </p:grpSpPr>
        <p:sp>
          <p:nvSpPr>
            <p:cNvPr id="4" name="object 4"/>
            <p:cNvSpPr/>
            <p:nvPr/>
          </p:nvSpPr>
          <p:spPr>
            <a:xfrm>
              <a:off x="1230003" y="2412000"/>
              <a:ext cx="4038600" cy="3492500"/>
            </a:xfrm>
            <a:custGeom>
              <a:avLst/>
              <a:gdLst/>
              <a:ahLst/>
              <a:cxnLst/>
              <a:rect l="l" t="t" r="r" b="b"/>
              <a:pathLst>
                <a:path w="4038600" h="3492500">
                  <a:moveTo>
                    <a:pt x="3028568" y="0"/>
                  </a:moveTo>
                  <a:lnTo>
                    <a:pt x="1009522" y="0"/>
                  </a:lnTo>
                  <a:lnTo>
                    <a:pt x="0" y="1746008"/>
                  </a:lnTo>
                  <a:lnTo>
                    <a:pt x="1009522" y="3492004"/>
                  </a:lnTo>
                  <a:lnTo>
                    <a:pt x="3028568" y="3492004"/>
                  </a:lnTo>
                  <a:lnTo>
                    <a:pt x="4038091" y="1746008"/>
                  </a:lnTo>
                  <a:lnTo>
                    <a:pt x="3028568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40520" y="2603372"/>
              <a:ext cx="1676400" cy="3060700"/>
            </a:xfrm>
            <a:custGeom>
              <a:avLst/>
              <a:gdLst/>
              <a:ahLst/>
              <a:cxnLst/>
              <a:rect l="l" t="t" r="r" b="b"/>
              <a:pathLst>
                <a:path w="1676400" h="3060700">
                  <a:moveTo>
                    <a:pt x="928916" y="66001"/>
                  </a:moveTo>
                  <a:lnTo>
                    <a:pt x="923658" y="40322"/>
                  </a:lnTo>
                  <a:lnTo>
                    <a:pt x="909345" y="19342"/>
                  </a:lnTo>
                  <a:lnTo>
                    <a:pt x="888111" y="5194"/>
                  </a:lnTo>
                  <a:lnTo>
                    <a:pt x="862126" y="0"/>
                  </a:lnTo>
                  <a:lnTo>
                    <a:pt x="836129" y="5194"/>
                  </a:lnTo>
                  <a:lnTo>
                    <a:pt x="814908" y="19342"/>
                  </a:lnTo>
                  <a:lnTo>
                    <a:pt x="800595" y="40322"/>
                  </a:lnTo>
                  <a:lnTo>
                    <a:pt x="795350" y="66001"/>
                  </a:lnTo>
                  <a:lnTo>
                    <a:pt x="795350" y="198031"/>
                  </a:lnTo>
                  <a:lnTo>
                    <a:pt x="800595" y="223735"/>
                  </a:lnTo>
                  <a:lnTo>
                    <a:pt x="814908" y="244716"/>
                  </a:lnTo>
                  <a:lnTo>
                    <a:pt x="836129" y="258864"/>
                  </a:lnTo>
                  <a:lnTo>
                    <a:pt x="862126" y="264045"/>
                  </a:lnTo>
                  <a:lnTo>
                    <a:pt x="888111" y="258864"/>
                  </a:lnTo>
                  <a:lnTo>
                    <a:pt x="909345" y="244716"/>
                  </a:lnTo>
                  <a:lnTo>
                    <a:pt x="923658" y="223735"/>
                  </a:lnTo>
                  <a:lnTo>
                    <a:pt x="928916" y="198031"/>
                  </a:lnTo>
                  <a:lnTo>
                    <a:pt x="928916" y="66001"/>
                  </a:lnTo>
                  <a:close/>
                </a:path>
                <a:path w="1676400" h="3060700">
                  <a:moveTo>
                    <a:pt x="969797" y="2969222"/>
                  </a:moveTo>
                  <a:lnTo>
                    <a:pt x="965746" y="2949486"/>
                  </a:lnTo>
                  <a:lnTo>
                    <a:pt x="954697" y="2933319"/>
                  </a:lnTo>
                  <a:lnTo>
                    <a:pt x="938339" y="2922397"/>
                  </a:lnTo>
                  <a:lnTo>
                    <a:pt x="918375" y="2918383"/>
                  </a:lnTo>
                  <a:lnTo>
                    <a:pt x="751890" y="2918383"/>
                  </a:lnTo>
                  <a:lnTo>
                    <a:pt x="731926" y="2922397"/>
                  </a:lnTo>
                  <a:lnTo>
                    <a:pt x="715568" y="2933319"/>
                  </a:lnTo>
                  <a:lnTo>
                    <a:pt x="704519" y="2949486"/>
                  </a:lnTo>
                  <a:lnTo>
                    <a:pt x="700468" y="2969222"/>
                  </a:lnTo>
                  <a:lnTo>
                    <a:pt x="700468" y="3009531"/>
                  </a:lnTo>
                  <a:lnTo>
                    <a:pt x="704519" y="3029267"/>
                  </a:lnTo>
                  <a:lnTo>
                    <a:pt x="715568" y="3045434"/>
                  </a:lnTo>
                  <a:lnTo>
                    <a:pt x="731926" y="3056356"/>
                  </a:lnTo>
                  <a:lnTo>
                    <a:pt x="751890" y="3060357"/>
                  </a:lnTo>
                  <a:lnTo>
                    <a:pt x="918375" y="3060357"/>
                  </a:lnTo>
                  <a:lnTo>
                    <a:pt x="938339" y="3056356"/>
                  </a:lnTo>
                  <a:lnTo>
                    <a:pt x="954697" y="3045434"/>
                  </a:lnTo>
                  <a:lnTo>
                    <a:pt x="965746" y="3029267"/>
                  </a:lnTo>
                  <a:lnTo>
                    <a:pt x="969797" y="3009531"/>
                  </a:lnTo>
                  <a:lnTo>
                    <a:pt x="969797" y="2969222"/>
                  </a:lnTo>
                  <a:close/>
                </a:path>
                <a:path w="1676400" h="3060700">
                  <a:moveTo>
                    <a:pt x="1206284" y="2777426"/>
                  </a:moveTo>
                  <a:lnTo>
                    <a:pt x="1202220" y="2757690"/>
                  </a:lnTo>
                  <a:lnTo>
                    <a:pt x="1191171" y="2741536"/>
                  </a:lnTo>
                  <a:lnTo>
                    <a:pt x="1174826" y="2730614"/>
                  </a:lnTo>
                  <a:lnTo>
                    <a:pt x="1154861" y="2726601"/>
                  </a:lnTo>
                  <a:lnTo>
                    <a:pt x="515416" y="2726601"/>
                  </a:lnTo>
                  <a:lnTo>
                    <a:pt x="495439" y="2730614"/>
                  </a:lnTo>
                  <a:lnTo>
                    <a:pt x="479094" y="2741536"/>
                  </a:lnTo>
                  <a:lnTo>
                    <a:pt x="468045" y="2757690"/>
                  </a:lnTo>
                  <a:lnTo>
                    <a:pt x="463994" y="2777426"/>
                  </a:lnTo>
                  <a:lnTo>
                    <a:pt x="463994" y="2817749"/>
                  </a:lnTo>
                  <a:lnTo>
                    <a:pt x="468045" y="2837484"/>
                  </a:lnTo>
                  <a:lnTo>
                    <a:pt x="479094" y="2853639"/>
                  </a:lnTo>
                  <a:lnTo>
                    <a:pt x="495439" y="2864561"/>
                  </a:lnTo>
                  <a:lnTo>
                    <a:pt x="515416" y="2868574"/>
                  </a:lnTo>
                  <a:lnTo>
                    <a:pt x="1154861" y="2868574"/>
                  </a:lnTo>
                  <a:lnTo>
                    <a:pt x="1174826" y="2864561"/>
                  </a:lnTo>
                  <a:lnTo>
                    <a:pt x="1191171" y="2853639"/>
                  </a:lnTo>
                  <a:lnTo>
                    <a:pt x="1202220" y="2837484"/>
                  </a:lnTo>
                  <a:lnTo>
                    <a:pt x="1206284" y="2817749"/>
                  </a:lnTo>
                  <a:lnTo>
                    <a:pt x="1206284" y="2777426"/>
                  </a:lnTo>
                  <a:close/>
                </a:path>
                <a:path w="1676400" h="3060700">
                  <a:moveTo>
                    <a:pt x="1219415" y="2585656"/>
                  </a:moveTo>
                  <a:lnTo>
                    <a:pt x="1215364" y="2565908"/>
                  </a:lnTo>
                  <a:lnTo>
                    <a:pt x="1204315" y="2549741"/>
                  </a:lnTo>
                  <a:lnTo>
                    <a:pt x="1187958" y="2538819"/>
                  </a:lnTo>
                  <a:lnTo>
                    <a:pt x="1167993" y="2534818"/>
                  </a:lnTo>
                  <a:lnTo>
                    <a:pt x="502272" y="2534818"/>
                  </a:lnTo>
                  <a:lnTo>
                    <a:pt x="482307" y="2538819"/>
                  </a:lnTo>
                  <a:lnTo>
                    <a:pt x="465950" y="2549741"/>
                  </a:lnTo>
                  <a:lnTo>
                    <a:pt x="454901" y="2565908"/>
                  </a:lnTo>
                  <a:lnTo>
                    <a:pt x="450850" y="2585656"/>
                  </a:lnTo>
                  <a:lnTo>
                    <a:pt x="450850" y="2625966"/>
                  </a:lnTo>
                  <a:lnTo>
                    <a:pt x="454901" y="2645689"/>
                  </a:lnTo>
                  <a:lnTo>
                    <a:pt x="465950" y="2661856"/>
                  </a:lnTo>
                  <a:lnTo>
                    <a:pt x="482307" y="2672778"/>
                  </a:lnTo>
                  <a:lnTo>
                    <a:pt x="502272" y="2676791"/>
                  </a:lnTo>
                  <a:lnTo>
                    <a:pt x="1167993" y="2676791"/>
                  </a:lnTo>
                  <a:lnTo>
                    <a:pt x="1187958" y="2672778"/>
                  </a:lnTo>
                  <a:lnTo>
                    <a:pt x="1204315" y="2661856"/>
                  </a:lnTo>
                  <a:lnTo>
                    <a:pt x="1215364" y="2645689"/>
                  </a:lnTo>
                  <a:lnTo>
                    <a:pt x="1219415" y="2625966"/>
                  </a:lnTo>
                  <a:lnTo>
                    <a:pt x="1219415" y="2585656"/>
                  </a:lnTo>
                  <a:close/>
                </a:path>
                <a:path w="1676400" h="3060700">
                  <a:moveTo>
                    <a:pt x="1676273" y="1318488"/>
                  </a:moveTo>
                  <a:lnTo>
                    <a:pt x="1676247" y="1268742"/>
                  </a:lnTo>
                  <a:lnTo>
                    <a:pt x="1673440" y="1221295"/>
                  </a:lnTo>
                  <a:lnTo>
                    <a:pt x="1667916" y="1174559"/>
                  </a:lnTo>
                  <a:lnTo>
                    <a:pt x="1659775" y="1128623"/>
                  </a:lnTo>
                  <a:lnTo>
                    <a:pt x="1649082" y="1083551"/>
                  </a:lnTo>
                  <a:lnTo>
                    <a:pt x="1635925" y="1039418"/>
                  </a:lnTo>
                  <a:lnTo>
                    <a:pt x="1620367" y="996327"/>
                  </a:lnTo>
                  <a:lnTo>
                    <a:pt x="1602498" y="954328"/>
                  </a:lnTo>
                  <a:lnTo>
                    <a:pt x="1582394" y="913523"/>
                  </a:lnTo>
                  <a:lnTo>
                    <a:pt x="1560131" y="873975"/>
                  </a:lnTo>
                  <a:lnTo>
                    <a:pt x="1535772" y="835761"/>
                  </a:lnTo>
                  <a:lnTo>
                    <a:pt x="1509420" y="798957"/>
                  </a:lnTo>
                  <a:lnTo>
                    <a:pt x="1481137" y="763651"/>
                  </a:lnTo>
                  <a:lnTo>
                    <a:pt x="1451000" y="729919"/>
                  </a:lnTo>
                  <a:lnTo>
                    <a:pt x="1419085" y="697839"/>
                  </a:lnTo>
                  <a:lnTo>
                    <a:pt x="1385468" y="667486"/>
                  </a:lnTo>
                  <a:lnTo>
                    <a:pt x="1350238" y="638937"/>
                  </a:lnTo>
                  <a:lnTo>
                    <a:pt x="1313472" y="612267"/>
                  </a:lnTo>
                  <a:lnTo>
                    <a:pt x="1275232" y="587552"/>
                  </a:lnTo>
                  <a:lnTo>
                    <a:pt x="1235608" y="564883"/>
                  </a:lnTo>
                  <a:lnTo>
                    <a:pt x="1194676" y="544334"/>
                  </a:lnTo>
                  <a:lnTo>
                    <a:pt x="1152499" y="525983"/>
                  </a:lnTo>
                  <a:lnTo>
                    <a:pt x="1109179" y="509892"/>
                  </a:lnTo>
                  <a:lnTo>
                    <a:pt x="1064768" y="496163"/>
                  </a:lnTo>
                  <a:lnTo>
                    <a:pt x="1019365" y="484860"/>
                  </a:lnTo>
                  <a:lnTo>
                    <a:pt x="973035" y="476059"/>
                  </a:lnTo>
                  <a:lnTo>
                    <a:pt x="925855" y="469836"/>
                  </a:lnTo>
                  <a:lnTo>
                    <a:pt x="877900" y="466280"/>
                  </a:lnTo>
                  <a:lnTo>
                    <a:pt x="830097" y="465429"/>
                  </a:lnTo>
                  <a:lnTo>
                    <a:pt x="782916" y="467169"/>
                  </a:lnTo>
                  <a:lnTo>
                    <a:pt x="736447" y="471436"/>
                  </a:lnTo>
                  <a:lnTo>
                    <a:pt x="690740" y="478180"/>
                  </a:lnTo>
                  <a:lnTo>
                    <a:pt x="645871" y="487324"/>
                  </a:lnTo>
                  <a:lnTo>
                    <a:pt x="601903" y="498792"/>
                  </a:lnTo>
                  <a:lnTo>
                    <a:pt x="558914" y="512521"/>
                  </a:lnTo>
                  <a:lnTo>
                    <a:pt x="516978" y="528447"/>
                  </a:lnTo>
                  <a:lnTo>
                    <a:pt x="476161" y="546493"/>
                  </a:lnTo>
                  <a:lnTo>
                    <a:pt x="436524" y="566585"/>
                  </a:lnTo>
                  <a:lnTo>
                    <a:pt x="398145" y="588670"/>
                  </a:lnTo>
                  <a:lnTo>
                    <a:pt x="361099" y="612673"/>
                  </a:lnTo>
                  <a:lnTo>
                    <a:pt x="325437" y="638517"/>
                  </a:lnTo>
                  <a:lnTo>
                    <a:pt x="291249" y="666140"/>
                  </a:lnTo>
                  <a:lnTo>
                    <a:pt x="258584" y="695477"/>
                  </a:lnTo>
                  <a:lnTo>
                    <a:pt x="227533" y="726465"/>
                  </a:lnTo>
                  <a:lnTo>
                    <a:pt x="198145" y="759015"/>
                  </a:lnTo>
                  <a:lnTo>
                    <a:pt x="170497" y="793076"/>
                  </a:lnTo>
                  <a:lnTo>
                    <a:pt x="144665" y="828560"/>
                  </a:lnTo>
                  <a:lnTo>
                    <a:pt x="120726" y="865416"/>
                  </a:lnTo>
                  <a:lnTo>
                    <a:pt x="98729" y="903579"/>
                  </a:lnTo>
                  <a:lnTo>
                    <a:pt x="78752" y="942962"/>
                  </a:lnTo>
                  <a:lnTo>
                    <a:pt x="60858" y="983513"/>
                  </a:lnTo>
                  <a:lnTo>
                    <a:pt x="45135" y="1025144"/>
                  </a:lnTo>
                  <a:lnTo>
                    <a:pt x="31635" y="1067803"/>
                  </a:lnTo>
                  <a:lnTo>
                    <a:pt x="20434" y="1111427"/>
                  </a:lnTo>
                  <a:lnTo>
                    <a:pt x="11595" y="1155928"/>
                  </a:lnTo>
                  <a:lnTo>
                    <a:pt x="5207" y="1201242"/>
                  </a:lnTo>
                  <a:lnTo>
                    <a:pt x="1320" y="1247317"/>
                  </a:lnTo>
                  <a:lnTo>
                    <a:pt x="0" y="1294053"/>
                  </a:lnTo>
                  <a:lnTo>
                    <a:pt x="1752" y="1348041"/>
                  </a:lnTo>
                  <a:lnTo>
                    <a:pt x="6934" y="1401102"/>
                  </a:lnTo>
                  <a:lnTo>
                    <a:pt x="15430" y="1453134"/>
                  </a:lnTo>
                  <a:lnTo>
                    <a:pt x="27152" y="1504022"/>
                  </a:lnTo>
                  <a:lnTo>
                    <a:pt x="41973" y="1553679"/>
                  </a:lnTo>
                  <a:lnTo>
                    <a:pt x="59791" y="1601978"/>
                  </a:lnTo>
                  <a:lnTo>
                    <a:pt x="80505" y="1648815"/>
                  </a:lnTo>
                  <a:lnTo>
                    <a:pt x="109893" y="1707349"/>
                  </a:lnTo>
                  <a:lnTo>
                    <a:pt x="138290" y="1759229"/>
                  </a:lnTo>
                  <a:lnTo>
                    <a:pt x="165582" y="1805343"/>
                  </a:lnTo>
                  <a:lnTo>
                    <a:pt x="191693" y="1846567"/>
                  </a:lnTo>
                  <a:lnTo>
                    <a:pt x="216509" y="1883816"/>
                  </a:lnTo>
                  <a:lnTo>
                    <a:pt x="261823" y="1949919"/>
                  </a:lnTo>
                  <a:lnTo>
                    <a:pt x="282143" y="1980565"/>
                  </a:lnTo>
                  <a:lnTo>
                    <a:pt x="317538" y="2041486"/>
                  </a:lnTo>
                  <a:lnTo>
                    <a:pt x="345313" y="2107857"/>
                  </a:lnTo>
                  <a:lnTo>
                    <a:pt x="356082" y="2145322"/>
                  </a:lnTo>
                  <a:lnTo>
                    <a:pt x="364629" y="2186813"/>
                  </a:lnTo>
                  <a:lnTo>
                    <a:pt x="370865" y="2233244"/>
                  </a:lnTo>
                  <a:lnTo>
                    <a:pt x="374675" y="2285492"/>
                  </a:lnTo>
                  <a:lnTo>
                    <a:pt x="375970" y="2344445"/>
                  </a:lnTo>
                  <a:lnTo>
                    <a:pt x="375970" y="2395855"/>
                  </a:lnTo>
                  <a:lnTo>
                    <a:pt x="382981" y="2430170"/>
                  </a:lnTo>
                  <a:lnTo>
                    <a:pt x="402094" y="2458186"/>
                  </a:lnTo>
                  <a:lnTo>
                    <a:pt x="430428" y="2477071"/>
                  </a:lnTo>
                  <a:lnTo>
                    <a:pt x="465137" y="2483993"/>
                  </a:lnTo>
                  <a:lnTo>
                    <a:pt x="1211491" y="2483993"/>
                  </a:lnTo>
                  <a:lnTo>
                    <a:pt x="1246200" y="2477071"/>
                  </a:lnTo>
                  <a:lnTo>
                    <a:pt x="1274546" y="2458186"/>
                  </a:lnTo>
                  <a:lnTo>
                    <a:pt x="1293660" y="2430170"/>
                  </a:lnTo>
                  <a:lnTo>
                    <a:pt x="1300657" y="2395855"/>
                  </a:lnTo>
                  <a:lnTo>
                    <a:pt x="1300657" y="2341562"/>
                  </a:lnTo>
                  <a:lnTo>
                    <a:pt x="1302054" y="2283676"/>
                  </a:lnTo>
                  <a:lnTo>
                    <a:pt x="1306144" y="2232037"/>
                  </a:lnTo>
                  <a:lnTo>
                    <a:pt x="1312811" y="2185822"/>
                  </a:lnTo>
                  <a:lnTo>
                    <a:pt x="1321892" y="2144191"/>
                  </a:lnTo>
                  <a:lnTo>
                    <a:pt x="1333271" y="2106320"/>
                  </a:lnTo>
                  <a:lnTo>
                    <a:pt x="1362367" y="2038515"/>
                  </a:lnTo>
                  <a:lnTo>
                    <a:pt x="1399006" y="1975751"/>
                  </a:lnTo>
                  <a:lnTo>
                    <a:pt x="1465757" y="1876463"/>
                  </a:lnTo>
                  <a:lnTo>
                    <a:pt x="1490611" y="1838680"/>
                  </a:lnTo>
                  <a:lnTo>
                    <a:pt x="1516545" y="1797151"/>
                  </a:lnTo>
                  <a:lnTo>
                    <a:pt x="1543405" y="1751063"/>
                  </a:lnTo>
                  <a:lnTo>
                    <a:pt x="1571078" y="1699577"/>
                  </a:lnTo>
                  <a:lnTo>
                    <a:pt x="1599425" y="1641843"/>
                  </a:lnTo>
                  <a:lnTo>
                    <a:pt x="1618081" y="1598879"/>
                  </a:lnTo>
                  <a:lnTo>
                    <a:pt x="1634324" y="1554695"/>
                  </a:lnTo>
                  <a:lnTo>
                    <a:pt x="1648053" y="1509382"/>
                  </a:lnTo>
                  <a:lnTo>
                    <a:pt x="1659191" y="1463027"/>
                  </a:lnTo>
                  <a:lnTo>
                    <a:pt x="1667662" y="1415707"/>
                  </a:lnTo>
                  <a:lnTo>
                    <a:pt x="1673390" y="1367497"/>
                  </a:lnTo>
                  <a:lnTo>
                    <a:pt x="1676273" y="13184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1414" y="2956998"/>
              <a:ext cx="227996" cy="22538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78973" y="3825270"/>
              <a:ext cx="267335" cy="132080"/>
            </a:xfrm>
            <a:custGeom>
              <a:avLst/>
              <a:gdLst/>
              <a:ahLst/>
              <a:cxnLst/>
              <a:rect l="l" t="t" r="r" b="b"/>
              <a:pathLst>
                <a:path w="267335" h="132079">
                  <a:moveTo>
                    <a:pt x="200342" y="0"/>
                  </a:moveTo>
                  <a:lnTo>
                    <a:pt x="66776" y="0"/>
                  </a:lnTo>
                  <a:lnTo>
                    <a:pt x="40783" y="5187"/>
                  </a:lnTo>
                  <a:lnTo>
                    <a:pt x="19557" y="19334"/>
                  </a:lnTo>
                  <a:lnTo>
                    <a:pt x="5247" y="40317"/>
                  </a:lnTo>
                  <a:lnTo>
                    <a:pt x="0" y="66014"/>
                  </a:lnTo>
                  <a:lnTo>
                    <a:pt x="5247" y="91711"/>
                  </a:lnTo>
                  <a:lnTo>
                    <a:pt x="19557" y="112695"/>
                  </a:lnTo>
                  <a:lnTo>
                    <a:pt x="40783" y="126841"/>
                  </a:lnTo>
                  <a:lnTo>
                    <a:pt x="66776" y="132029"/>
                  </a:lnTo>
                  <a:lnTo>
                    <a:pt x="200342" y="132029"/>
                  </a:lnTo>
                  <a:lnTo>
                    <a:pt x="226335" y="126841"/>
                  </a:lnTo>
                  <a:lnTo>
                    <a:pt x="247561" y="112695"/>
                  </a:lnTo>
                  <a:lnTo>
                    <a:pt x="261871" y="91711"/>
                  </a:lnTo>
                  <a:lnTo>
                    <a:pt x="267119" y="66014"/>
                  </a:lnTo>
                  <a:lnTo>
                    <a:pt x="261871" y="40317"/>
                  </a:lnTo>
                  <a:lnTo>
                    <a:pt x="247561" y="19334"/>
                  </a:lnTo>
                  <a:lnTo>
                    <a:pt x="226335" y="5187"/>
                  </a:lnTo>
                  <a:lnTo>
                    <a:pt x="200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5110" y="4620726"/>
              <a:ext cx="227996" cy="2253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6723" y="4606202"/>
              <a:ext cx="228006" cy="22537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38427" y="3845806"/>
              <a:ext cx="267335" cy="132080"/>
            </a:xfrm>
            <a:custGeom>
              <a:avLst/>
              <a:gdLst/>
              <a:ahLst/>
              <a:cxnLst/>
              <a:rect l="l" t="t" r="r" b="b"/>
              <a:pathLst>
                <a:path w="267335" h="132079">
                  <a:moveTo>
                    <a:pt x="200342" y="0"/>
                  </a:moveTo>
                  <a:lnTo>
                    <a:pt x="66776" y="0"/>
                  </a:lnTo>
                  <a:lnTo>
                    <a:pt x="40783" y="5187"/>
                  </a:lnTo>
                  <a:lnTo>
                    <a:pt x="19558" y="19334"/>
                  </a:lnTo>
                  <a:lnTo>
                    <a:pt x="5247" y="40317"/>
                  </a:lnTo>
                  <a:lnTo>
                    <a:pt x="0" y="66014"/>
                  </a:lnTo>
                  <a:lnTo>
                    <a:pt x="5247" y="91711"/>
                  </a:lnTo>
                  <a:lnTo>
                    <a:pt x="19558" y="112695"/>
                  </a:lnTo>
                  <a:lnTo>
                    <a:pt x="40783" y="126841"/>
                  </a:lnTo>
                  <a:lnTo>
                    <a:pt x="66776" y="132029"/>
                  </a:lnTo>
                  <a:lnTo>
                    <a:pt x="200342" y="132029"/>
                  </a:lnTo>
                  <a:lnTo>
                    <a:pt x="226335" y="126841"/>
                  </a:lnTo>
                  <a:lnTo>
                    <a:pt x="247561" y="112695"/>
                  </a:lnTo>
                  <a:lnTo>
                    <a:pt x="261871" y="91711"/>
                  </a:lnTo>
                  <a:lnTo>
                    <a:pt x="267119" y="66014"/>
                  </a:lnTo>
                  <a:lnTo>
                    <a:pt x="261871" y="40317"/>
                  </a:lnTo>
                  <a:lnTo>
                    <a:pt x="247561" y="19334"/>
                  </a:lnTo>
                  <a:lnTo>
                    <a:pt x="226335" y="5187"/>
                  </a:lnTo>
                  <a:lnTo>
                    <a:pt x="200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9800" y="2971521"/>
              <a:ext cx="227996" cy="22538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501298" y="2784786"/>
            <a:ext cx="3526150" cy="125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indent="-295910">
              <a:lnSpc>
                <a:spcPct val="100000"/>
              </a:lnSpc>
              <a:spcBef>
                <a:spcPts val="100"/>
              </a:spcBef>
              <a:buClr>
                <a:srgbClr val="939598"/>
              </a:buClr>
              <a:buAutoNum type="arabicPeriod"/>
              <a:tabLst>
                <a:tab pos="308610" algn="l"/>
              </a:tabLst>
            </a:pPr>
            <a:r>
              <a:rPr sz="1500" b="1" spc="19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콘텐츠 </a:t>
            </a:r>
            <a:r>
              <a:rPr sz="1500" b="1" spc="4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기획,</a:t>
            </a:r>
            <a:r>
              <a:rPr sz="1500" b="1" spc="-434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en-US" sz="1500" b="1" spc="-434" dirty="0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  </a:t>
            </a:r>
            <a:r>
              <a:rPr lang="en-US" sz="1500" b="1" spc="-2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500" b="1" spc="-20" dirty="0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제작</a:t>
            </a:r>
            <a:endParaRPr sz="1500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394970" lvl="1" indent="-130175">
              <a:lnSpc>
                <a:spcPct val="100000"/>
              </a:lnSpc>
              <a:spcBef>
                <a:spcPts val="1430"/>
              </a:spcBef>
              <a:buSzPct val="83333"/>
              <a:buFont typeface="Calibri"/>
              <a:buChar char="•"/>
              <a:tabLst>
                <a:tab pos="395605" algn="l"/>
              </a:tabLst>
            </a:pPr>
            <a:r>
              <a:rPr sz="1200" spc="365" dirty="0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웹</a:t>
            </a:r>
            <a:r>
              <a:rPr lang="ko-KR" altLang="en-US" sz="1200" spc="365" dirty="0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툰</a:t>
            </a:r>
            <a:r>
              <a:rPr lang="en-US" altLang="ko-KR" sz="1200" spc="365" dirty="0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, </a:t>
            </a:r>
            <a:r>
              <a:rPr lang="ko-KR" altLang="en-US" sz="1200" spc="365" dirty="0" err="1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웹소설의</a:t>
            </a:r>
            <a:r>
              <a:rPr sz="1200" spc="-120" dirty="0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200" spc="254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기획,</a:t>
            </a:r>
            <a:r>
              <a:rPr sz="1200" spc="-12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200" spc="19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제작,</a:t>
            </a:r>
            <a:r>
              <a:rPr sz="1200" spc="-12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200" spc="41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서비스</a:t>
            </a:r>
            <a:endParaRPr sz="12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386080" lvl="1" indent="-129539">
              <a:lnSpc>
                <a:spcPct val="100000"/>
              </a:lnSpc>
              <a:spcBef>
                <a:spcPts val="360"/>
              </a:spcBef>
              <a:buSzPct val="83333"/>
              <a:buFont typeface="Calibri"/>
              <a:buChar char="•"/>
              <a:tabLst>
                <a:tab pos="386715" algn="l"/>
              </a:tabLst>
            </a:pPr>
            <a:r>
              <a:rPr sz="1200" spc="37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로맨스판타지</a:t>
            </a:r>
            <a:r>
              <a:rPr sz="1200" spc="-11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200" spc="40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특화</a:t>
            </a:r>
            <a:endParaRPr sz="12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Calibri"/>
              <a:buChar char="•"/>
            </a:pPr>
            <a:endParaRPr sz="1200" dirty="0">
              <a:latin typeface="휴먼아미체"/>
              <a:cs typeface="휴먼아미체"/>
            </a:endParaRPr>
          </a:p>
          <a:p>
            <a:pPr marL="330835" indent="-318770">
              <a:lnSpc>
                <a:spcPct val="100000"/>
              </a:lnSpc>
              <a:buClr>
                <a:srgbClr val="939598"/>
              </a:buClr>
              <a:buAutoNum type="arabicPeriod"/>
              <a:tabLst>
                <a:tab pos="331470" algn="l"/>
              </a:tabLst>
            </a:pPr>
            <a:r>
              <a:rPr sz="1500" b="1" spc="-2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작가</a:t>
            </a:r>
            <a:r>
              <a:rPr sz="1500" b="1" spc="-12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500" b="1" spc="4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매니지먼트</a:t>
            </a:r>
            <a:endParaRPr sz="1500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1724" y="4164580"/>
            <a:ext cx="2471884" cy="47961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41605" indent="-129539">
              <a:lnSpc>
                <a:spcPct val="100000"/>
              </a:lnSpc>
              <a:spcBef>
                <a:spcPts val="459"/>
              </a:spcBef>
              <a:buSzPct val="83333"/>
              <a:buFont typeface="Calibri"/>
              <a:buChar char="•"/>
              <a:tabLst>
                <a:tab pos="142240" algn="l"/>
              </a:tabLst>
            </a:pPr>
            <a:r>
              <a:rPr sz="1200" spc="36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웹툰</a:t>
            </a:r>
            <a:r>
              <a:rPr sz="1200" spc="-12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200" spc="31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작가</a:t>
            </a:r>
            <a:r>
              <a:rPr sz="1200" spc="-12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200" spc="35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저작권</a:t>
            </a:r>
            <a:r>
              <a:rPr sz="1200" spc="-12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200" spc="34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관리</a:t>
            </a:r>
            <a:endParaRPr sz="12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141605" indent="-129539">
              <a:lnSpc>
                <a:spcPct val="100000"/>
              </a:lnSpc>
              <a:spcBef>
                <a:spcPts val="360"/>
              </a:spcBef>
              <a:buSzPct val="83333"/>
              <a:buFont typeface="Calibri"/>
              <a:buChar char="•"/>
              <a:tabLst>
                <a:tab pos="142240" algn="l"/>
              </a:tabLst>
            </a:pPr>
            <a:r>
              <a:rPr sz="1200" spc="19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OSMU,</a:t>
            </a:r>
            <a:r>
              <a:rPr sz="1200" spc="-33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200" spc="11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IP </a:t>
            </a:r>
            <a:r>
              <a:rPr sz="1200" spc="434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비즈니스</a:t>
            </a:r>
            <a:endParaRPr sz="12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77249" y="4858000"/>
            <a:ext cx="2917451" cy="8181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645" indent="-321945">
              <a:lnSpc>
                <a:spcPct val="100000"/>
              </a:lnSpc>
              <a:spcBef>
                <a:spcPts val="100"/>
              </a:spcBef>
              <a:buClr>
                <a:srgbClr val="939598"/>
              </a:buClr>
              <a:buAutoNum type="arabicPeriod" startAt="3"/>
              <a:tabLst>
                <a:tab pos="334645" algn="l"/>
              </a:tabLst>
            </a:pPr>
            <a:r>
              <a:rPr sz="1500" b="1" spc="19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글로벌</a:t>
            </a:r>
            <a:r>
              <a:rPr sz="1500" b="1" spc="-12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500" b="1" spc="-20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사업</a:t>
            </a:r>
            <a:endParaRPr sz="1500" b="1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386080" lvl="1" indent="-129539">
              <a:lnSpc>
                <a:spcPct val="100000"/>
              </a:lnSpc>
              <a:spcBef>
                <a:spcPts val="1150"/>
              </a:spcBef>
              <a:buSzPct val="83333"/>
              <a:buFont typeface="Calibri"/>
              <a:buChar char="•"/>
              <a:tabLst>
                <a:tab pos="386715" algn="l"/>
              </a:tabLst>
            </a:pPr>
            <a:r>
              <a:rPr sz="1200" spc="35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해외작품</a:t>
            </a:r>
            <a:r>
              <a:rPr sz="1200" spc="-114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200" spc="455" dirty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수출입</a:t>
            </a:r>
            <a:endParaRPr sz="12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386080" lvl="1" indent="-129539">
              <a:lnSpc>
                <a:spcPct val="100000"/>
              </a:lnSpc>
              <a:spcBef>
                <a:spcPts val="360"/>
              </a:spcBef>
              <a:buSzPct val="83333"/>
              <a:buFont typeface="Calibri"/>
              <a:buChar char="•"/>
              <a:tabLst>
                <a:tab pos="386715" algn="l"/>
              </a:tabLst>
            </a:pPr>
            <a:r>
              <a:rPr lang="ko-KR" altLang="en-US" sz="1200" spc="409" dirty="0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해외</a:t>
            </a:r>
            <a:r>
              <a:rPr sz="1200" spc="409" dirty="0" err="1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플랫폼</a:t>
            </a:r>
            <a:r>
              <a:rPr sz="1200" spc="-125" dirty="0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200" spc="495" dirty="0" smtClean="0">
                <a:solidFill>
                  <a:srgbClr val="231F20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연재 서비스</a:t>
            </a:r>
            <a:endParaRPr sz="12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25778" y="2942928"/>
            <a:ext cx="6591892" cy="2322830"/>
            <a:chOff x="2663668" y="2956910"/>
            <a:chExt cx="5811520" cy="2322830"/>
          </a:xfrm>
        </p:grpSpPr>
        <p:sp>
          <p:nvSpPr>
            <p:cNvPr id="16" name="object 16"/>
            <p:cNvSpPr/>
            <p:nvPr/>
          </p:nvSpPr>
          <p:spPr>
            <a:xfrm>
              <a:off x="4733999" y="3058910"/>
              <a:ext cx="3709035" cy="0"/>
            </a:xfrm>
            <a:custGeom>
              <a:avLst/>
              <a:gdLst/>
              <a:ahLst/>
              <a:cxnLst/>
              <a:rect l="l" t="t" r="r" b="b"/>
              <a:pathLst>
                <a:path w="3709034">
                  <a:moveTo>
                    <a:pt x="0" y="0"/>
                  </a:moveTo>
                  <a:lnTo>
                    <a:pt x="3708819" y="0"/>
                  </a:lnTo>
                </a:path>
              </a:pathLst>
            </a:custGeom>
            <a:ln w="12700">
              <a:solidFill>
                <a:srgbClr val="7AB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71005" y="2956910"/>
              <a:ext cx="204000" cy="2040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346000" y="4150953"/>
              <a:ext cx="3027045" cy="0"/>
            </a:xfrm>
            <a:custGeom>
              <a:avLst/>
              <a:gdLst/>
              <a:ahLst/>
              <a:cxnLst/>
              <a:rect l="l" t="t" r="r" b="b"/>
              <a:pathLst>
                <a:path w="3027045">
                  <a:moveTo>
                    <a:pt x="0" y="0"/>
                  </a:moveTo>
                  <a:lnTo>
                    <a:pt x="3026994" y="0"/>
                  </a:lnTo>
                </a:path>
              </a:pathLst>
            </a:custGeom>
            <a:ln w="12700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71005" y="4048953"/>
              <a:ext cx="204000" cy="2040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766183" y="5177344"/>
              <a:ext cx="3709035" cy="0"/>
            </a:xfrm>
            <a:custGeom>
              <a:avLst/>
              <a:gdLst/>
              <a:ahLst/>
              <a:cxnLst/>
              <a:rect l="l" t="t" r="r" b="b"/>
              <a:pathLst>
                <a:path w="3709034">
                  <a:moveTo>
                    <a:pt x="0" y="0"/>
                  </a:moveTo>
                  <a:lnTo>
                    <a:pt x="3708819" y="0"/>
                  </a:lnTo>
                </a:path>
              </a:pathLst>
            </a:custGeom>
            <a:ln w="12700">
              <a:solidFill>
                <a:srgbClr val="33C9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1005" y="5075344"/>
              <a:ext cx="204000" cy="2040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3668" y="3960331"/>
              <a:ext cx="299848" cy="1870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83638" y="4002708"/>
              <a:ext cx="149250" cy="1446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58733" y="3960332"/>
              <a:ext cx="436495" cy="1870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21074" y="4002676"/>
              <a:ext cx="104609" cy="1435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4847" y="4003121"/>
              <a:ext cx="149821" cy="19443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7657" y="3452994"/>
              <a:ext cx="382270" cy="426720"/>
            </a:xfrm>
            <a:custGeom>
              <a:avLst/>
              <a:gdLst/>
              <a:ahLst/>
              <a:cxnLst/>
              <a:rect l="l" t="t" r="r" b="b"/>
              <a:pathLst>
                <a:path w="382270" h="426720">
                  <a:moveTo>
                    <a:pt x="194462" y="0"/>
                  </a:moveTo>
                  <a:lnTo>
                    <a:pt x="149872" y="5135"/>
                  </a:lnTo>
                  <a:lnTo>
                    <a:pt x="108940" y="19764"/>
                  </a:lnTo>
                  <a:lnTo>
                    <a:pt x="72833" y="42719"/>
                  </a:lnTo>
                  <a:lnTo>
                    <a:pt x="42719" y="72833"/>
                  </a:lnTo>
                  <a:lnTo>
                    <a:pt x="19764" y="108940"/>
                  </a:lnTo>
                  <a:lnTo>
                    <a:pt x="5135" y="149872"/>
                  </a:lnTo>
                  <a:lnTo>
                    <a:pt x="0" y="194462"/>
                  </a:lnTo>
                  <a:lnTo>
                    <a:pt x="5719" y="241466"/>
                  </a:lnTo>
                  <a:lnTo>
                    <a:pt x="21960" y="284316"/>
                  </a:lnTo>
                  <a:lnTo>
                    <a:pt x="47347" y="321635"/>
                  </a:lnTo>
                  <a:lnTo>
                    <a:pt x="80502" y="352046"/>
                  </a:lnTo>
                  <a:lnTo>
                    <a:pt x="120051" y="374173"/>
                  </a:lnTo>
                  <a:lnTo>
                    <a:pt x="164617" y="386638"/>
                  </a:lnTo>
                  <a:lnTo>
                    <a:pt x="183349" y="419773"/>
                  </a:lnTo>
                  <a:lnTo>
                    <a:pt x="188195" y="424630"/>
                  </a:lnTo>
                  <a:lnTo>
                    <a:pt x="194456" y="426250"/>
                  </a:lnTo>
                  <a:lnTo>
                    <a:pt x="200716" y="424630"/>
                  </a:lnTo>
                  <a:lnTo>
                    <a:pt x="205562" y="419773"/>
                  </a:lnTo>
                  <a:lnTo>
                    <a:pt x="224294" y="386638"/>
                  </a:lnTo>
                  <a:lnTo>
                    <a:pt x="257759" y="378368"/>
                  </a:lnTo>
                  <a:lnTo>
                    <a:pt x="288651" y="364583"/>
                  </a:lnTo>
                  <a:lnTo>
                    <a:pt x="316420" y="345853"/>
                  </a:lnTo>
                  <a:lnTo>
                    <a:pt x="340512" y="322745"/>
                  </a:lnTo>
                  <a:lnTo>
                    <a:pt x="337866" y="315150"/>
                  </a:lnTo>
                  <a:lnTo>
                    <a:pt x="180428" y="315150"/>
                  </a:lnTo>
                  <a:lnTo>
                    <a:pt x="173977" y="313105"/>
                  </a:lnTo>
                  <a:lnTo>
                    <a:pt x="165928" y="306133"/>
                  </a:lnTo>
                  <a:lnTo>
                    <a:pt x="161886" y="300697"/>
                  </a:lnTo>
                  <a:lnTo>
                    <a:pt x="161886" y="156844"/>
                  </a:lnTo>
                  <a:lnTo>
                    <a:pt x="104990" y="156844"/>
                  </a:lnTo>
                  <a:lnTo>
                    <a:pt x="99453" y="154635"/>
                  </a:lnTo>
                  <a:lnTo>
                    <a:pt x="95402" y="150431"/>
                  </a:lnTo>
                  <a:lnTo>
                    <a:pt x="91389" y="146316"/>
                  </a:lnTo>
                  <a:lnTo>
                    <a:pt x="89331" y="140766"/>
                  </a:lnTo>
                  <a:lnTo>
                    <a:pt x="89331" y="127406"/>
                  </a:lnTo>
                  <a:lnTo>
                    <a:pt x="91351" y="121932"/>
                  </a:lnTo>
                  <a:lnTo>
                    <a:pt x="99402" y="113385"/>
                  </a:lnTo>
                  <a:lnTo>
                    <a:pt x="104965" y="111099"/>
                  </a:lnTo>
                  <a:lnTo>
                    <a:pt x="368413" y="111099"/>
                  </a:lnTo>
                  <a:lnTo>
                    <a:pt x="362573" y="97066"/>
                  </a:lnTo>
                  <a:lnTo>
                    <a:pt x="332234" y="57426"/>
                  </a:lnTo>
                  <a:lnTo>
                    <a:pt x="292866" y="26778"/>
                  </a:lnTo>
                  <a:lnTo>
                    <a:pt x="246324" y="7008"/>
                  </a:lnTo>
                  <a:lnTo>
                    <a:pt x="194462" y="0"/>
                  </a:lnTo>
                  <a:close/>
                </a:path>
                <a:path w="382270" h="426720">
                  <a:moveTo>
                    <a:pt x="247307" y="111099"/>
                  </a:moveTo>
                  <a:lnTo>
                    <a:pt x="186067" y="111099"/>
                  </a:lnTo>
                  <a:lnTo>
                    <a:pt x="197391" y="113386"/>
                  </a:lnTo>
                  <a:lnTo>
                    <a:pt x="206640" y="119622"/>
                  </a:lnTo>
                  <a:lnTo>
                    <a:pt x="212876" y="128871"/>
                  </a:lnTo>
                  <a:lnTo>
                    <a:pt x="215037" y="139572"/>
                  </a:lnTo>
                  <a:lnTo>
                    <a:pt x="215163" y="300697"/>
                  </a:lnTo>
                  <a:lnTo>
                    <a:pt x="211084" y="306146"/>
                  </a:lnTo>
                  <a:lnTo>
                    <a:pt x="203073" y="313105"/>
                  </a:lnTo>
                  <a:lnTo>
                    <a:pt x="196608" y="315150"/>
                  </a:lnTo>
                  <a:lnTo>
                    <a:pt x="337866" y="315150"/>
                  </a:lnTo>
                  <a:lnTo>
                    <a:pt x="330321" y="293491"/>
                  </a:lnTo>
                  <a:lnTo>
                    <a:pt x="326374" y="262597"/>
                  </a:lnTo>
                  <a:lnTo>
                    <a:pt x="329089" y="231065"/>
                  </a:lnTo>
                  <a:lnTo>
                    <a:pt x="338886" y="199897"/>
                  </a:lnTo>
                  <a:lnTo>
                    <a:pt x="347290" y="183592"/>
                  </a:lnTo>
                  <a:lnTo>
                    <a:pt x="357404" y="168775"/>
                  </a:lnTo>
                  <a:lnTo>
                    <a:pt x="364847" y="160286"/>
                  </a:lnTo>
                  <a:lnTo>
                    <a:pt x="260019" y="160286"/>
                  </a:lnTo>
                  <a:lnTo>
                    <a:pt x="258038" y="159245"/>
                  </a:lnTo>
                  <a:lnTo>
                    <a:pt x="256121" y="156616"/>
                  </a:lnTo>
                  <a:lnTo>
                    <a:pt x="255469" y="155828"/>
                  </a:lnTo>
                  <a:lnTo>
                    <a:pt x="235496" y="126187"/>
                  </a:lnTo>
                  <a:lnTo>
                    <a:pt x="235513" y="121932"/>
                  </a:lnTo>
                  <a:lnTo>
                    <a:pt x="239534" y="114604"/>
                  </a:lnTo>
                  <a:lnTo>
                    <a:pt x="240680" y="113474"/>
                  </a:lnTo>
                  <a:lnTo>
                    <a:pt x="242100" y="112598"/>
                  </a:lnTo>
                  <a:lnTo>
                    <a:pt x="245516" y="111404"/>
                  </a:lnTo>
                  <a:lnTo>
                    <a:pt x="247307" y="111099"/>
                  </a:lnTo>
                  <a:close/>
                </a:path>
                <a:path w="382270" h="426720">
                  <a:moveTo>
                    <a:pt x="368413" y="111099"/>
                  </a:moveTo>
                  <a:lnTo>
                    <a:pt x="275336" y="111099"/>
                  </a:lnTo>
                  <a:lnTo>
                    <a:pt x="277075" y="111150"/>
                  </a:lnTo>
                  <a:lnTo>
                    <a:pt x="278841" y="111480"/>
                  </a:lnTo>
                  <a:lnTo>
                    <a:pt x="289039" y="124396"/>
                  </a:lnTo>
                  <a:lnTo>
                    <a:pt x="288937" y="126187"/>
                  </a:lnTo>
                  <a:lnTo>
                    <a:pt x="288564" y="127990"/>
                  </a:lnTo>
                  <a:lnTo>
                    <a:pt x="287281" y="131571"/>
                  </a:lnTo>
                  <a:lnTo>
                    <a:pt x="286454" y="133261"/>
                  </a:lnTo>
                  <a:lnTo>
                    <a:pt x="285445" y="134835"/>
                  </a:lnTo>
                  <a:lnTo>
                    <a:pt x="285127" y="135496"/>
                  </a:lnTo>
                  <a:lnTo>
                    <a:pt x="274027" y="149605"/>
                  </a:lnTo>
                  <a:lnTo>
                    <a:pt x="268747" y="155905"/>
                  </a:lnTo>
                  <a:lnTo>
                    <a:pt x="268024" y="156844"/>
                  </a:lnTo>
                  <a:lnTo>
                    <a:pt x="266357" y="159207"/>
                  </a:lnTo>
                  <a:lnTo>
                    <a:pt x="264350" y="160286"/>
                  </a:lnTo>
                  <a:lnTo>
                    <a:pt x="364847" y="160286"/>
                  </a:lnTo>
                  <a:lnTo>
                    <a:pt x="369045" y="155497"/>
                  </a:lnTo>
                  <a:lnTo>
                    <a:pt x="382028" y="143814"/>
                  </a:lnTo>
                  <a:lnTo>
                    <a:pt x="368413" y="111099"/>
                  </a:lnTo>
                  <a:close/>
                </a:path>
                <a:path w="382270" h="426720">
                  <a:moveTo>
                    <a:pt x="273545" y="111099"/>
                  </a:moveTo>
                  <a:lnTo>
                    <a:pt x="249148" y="111099"/>
                  </a:lnTo>
                  <a:lnTo>
                    <a:pt x="250939" y="111150"/>
                  </a:lnTo>
                  <a:lnTo>
                    <a:pt x="252679" y="111480"/>
                  </a:lnTo>
                  <a:lnTo>
                    <a:pt x="262204" y="119265"/>
                  </a:lnTo>
                  <a:lnTo>
                    <a:pt x="263017" y="117741"/>
                  </a:lnTo>
                  <a:lnTo>
                    <a:pt x="271792" y="111404"/>
                  </a:lnTo>
                  <a:lnTo>
                    <a:pt x="273545" y="111099"/>
                  </a:lnTo>
                  <a:close/>
                </a:path>
              </a:pathLst>
            </a:custGeom>
            <a:solidFill>
              <a:srgbClr val="FFD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93046" y="3564102"/>
              <a:ext cx="387985" cy="314325"/>
            </a:xfrm>
            <a:custGeom>
              <a:avLst/>
              <a:gdLst/>
              <a:ahLst/>
              <a:cxnLst/>
              <a:rect l="l" t="t" r="r" b="b"/>
              <a:pathLst>
                <a:path w="387985" h="314325">
                  <a:moveTo>
                    <a:pt x="53695" y="11506"/>
                  </a:moveTo>
                  <a:lnTo>
                    <a:pt x="38138" y="0"/>
                  </a:lnTo>
                  <a:lnTo>
                    <a:pt x="36385" y="304"/>
                  </a:lnTo>
                  <a:lnTo>
                    <a:pt x="26809" y="8153"/>
                  </a:lnTo>
                  <a:lnTo>
                    <a:pt x="25933" y="6578"/>
                  </a:lnTo>
                  <a:lnTo>
                    <a:pt x="11912" y="0"/>
                  </a:lnTo>
                  <a:lnTo>
                    <a:pt x="10121" y="304"/>
                  </a:lnTo>
                  <a:lnTo>
                    <a:pt x="0" y="11557"/>
                  </a:lnTo>
                  <a:lnTo>
                    <a:pt x="101" y="15087"/>
                  </a:lnTo>
                  <a:lnTo>
                    <a:pt x="20777" y="45593"/>
                  </a:lnTo>
                  <a:lnTo>
                    <a:pt x="22644" y="48145"/>
                  </a:lnTo>
                  <a:lnTo>
                    <a:pt x="24625" y="49187"/>
                  </a:lnTo>
                  <a:lnTo>
                    <a:pt x="28956" y="49187"/>
                  </a:lnTo>
                  <a:lnTo>
                    <a:pt x="30962" y="48094"/>
                  </a:lnTo>
                  <a:lnTo>
                    <a:pt x="33401" y="44729"/>
                  </a:lnTo>
                  <a:lnTo>
                    <a:pt x="44399" y="31597"/>
                  </a:lnTo>
                  <a:lnTo>
                    <a:pt x="49136" y="25285"/>
                  </a:lnTo>
                  <a:lnTo>
                    <a:pt x="49733" y="24384"/>
                  </a:lnTo>
                  <a:lnTo>
                    <a:pt x="50050" y="23736"/>
                  </a:lnTo>
                  <a:lnTo>
                    <a:pt x="51079" y="22110"/>
                  </a:lnTo>
                  <a:lnTo>
                    <a:pt x="51917" y="20408"/>
                  </a:lnTo>
                  <a:lnTo>
                    <a:pt x="53162" y="16865"/>
                  </a:lnTo>
                  <a:lnTo>
                    <a:pt x="53530" y="15087"/>
                  </a:lnTo>
                  <a:lnTo>
                    <a:pt x="53695" y="11506"/>
                  </a:lnTo>
                  <a:close/>
                </a:path>
                <a:path w="387985" h="314325">
                  <a:moveTo>
                    <a:pt x="387426" y="162344"/>
                  </a:moveTo>
                  <a:lnTo>
                    <a:pt x="385216" y="127393"/>
                  </a:lnTo>
                  <a:lnTo>
                    <a:pt x="384530" y="116522"/>
                  </a:lnTo>
                  <a:lnTo>
                    <a:pt x="374510" y="90779"/>
                  </a:lnTo>
                  <a:lnTo>
                    <a:pt x="373684" y="88658"/>
                  </a:lnTo>
                  <a:lnTo>
                    <a:pt x="369227" y="77190"/>
                  </a:lnTo>
                  <a:lnTo>
                    <a:pt x="368033" y="74142"/>
                  </a:lnTo>
                  <a:lnTo>
                    <a:pt x="339191" y="38430"/>
                  </a:lnTo>
                  <a:lnTo>
                    <a:pt x="320992" y="26657"/>
                  </a:lnTo>
                  <a:lnTo>
                    <a:pt x="320992" y="100761"/>
                  </a:lnTo>
                  <a:lnTo>
                    <a:pt x="320802" y="102120"/>
                  </a:lnTo>
                  <a:lnTo>
                    <a:pt x="317169" y="109855"/>
                  </a:lnTo>
                  <a:lnTo>
                    <a:pt x="316928" y="110236"/>
                  </a:lnTo>
                  <a:lnTo>
                    <a:pt x="307365" y="120065"/>
                  </a:lnTo>
                  <a:lnTo>
                    <a:pt x="302895" y="124371"/>
                  </a:lnTo>
                  <a:lnTo>
                    <a:pt x="301866" y="125476"/>
                  </a:lnTo>
                  <a:lnTo>
                    <a:pt x="300774" y="126733"/>
                  </a:lnTo>
                  <a:lnTo>
                    <a:pt x="299148" y="127393"/>
                  </a:lnTo>
                  <a:lnTo>
                    <a:pt x="295871" y="127050"/>
                  </a:lnTo>
                  <a:lnTo>
                    <a:pt x="294449" y="126098"/>
                  </a:lnTo>
                  <a:lnTo>
                    <a:pt x="293243" y="124015"/>
                  </a:lnTo>
                  <a:lnTo>
                    <a:pt x="292811" y="123355"/>
                  </a:lnTo>
                  <a:lnTo>
                    <a:pt x="280098" y="100558"/>
                  </a:lnTo>
                  <a:lnTo>
                    <a:pt x="280187" y="96481"/>
                  </a:lnTo>
                  <a:lnTo>
                    <a:pt x="280543" y="95211"/>
                  </a:lnTo>
                  <a:lnTo>
                    <a:pt x="281762" y="92798"/>
                  </a:lnTo>
                  <a:lnTo>
                    <a:pt x="282676" y="91706"/>
                  </a:lnTo>
                  <a:lnTo>
                    <a:pt x="283908" y="90754"/>
                  </a:lnTo>
                  <a:lnTo>
                    <a:pt x="284911" y="89941"/>
                  </a:lnTo>
                  <a:lnTo>
                    <a:pt x="286092" y="89382"/>
                  </a:lnTo>
                  <a:lnTo>
                    <a:pt x="288798" y="88747"/>
                  </a:lnTo>
                  <a:lnTo>
                    <a:pt x="290169" y="88658"/>
                  </a:lnTo>
                  <a:lnTo>
                    <a:pt x="291579" y="88811"/>
                  </a:lnTo>
                  <a:lnTo>
                    <a:pt x="300824" y="96062"/>
                  </a:lnTo>
                  <a:lnTo>
                    <a:pt x="301574" y="94970"/>
                  </a:lnTo>
                  <a:lnTo>
                    <a:pt x="310095" y="90779"/>
                  </a:lnTo>
                  <a:lnTo>
                    <a:pt x="311467" y="90919"/>
                  </a:lnTo>
                  <a:lnTo>
                    <a:pt x="320992" y="100761"/>
                  </a:lnTo>
                  <a:lnTo>
                    <a:pt x="320992" y="26657"/>
                  </a:lnTo>
                  <a:lnTo>
                    <a:pt x="299262" y="12598"/>
                  </a:lnTo>
                  <a:lnTo>
                    <a:pt x="263359" y="2501"/>
                  </a:lnTo>
                  <a:lnTo>
                    <a:pt x="263359" y="108610"/>
                  </a:lnTo>
                  <a:lnTo>
                    <a:pt x="250482" y="230085"/>
                  </a:lnTo>
                  <a:lnTo>
                    <a:pt x="246964" y="233895"/>
                  </a:lnTo>
                  <a:lnTo>
                    <a:pt x="240296" y="238544"/>
                  </a:lnTo>
                  <a:lnTo>
                    <a:pt x="235229" y="239572"/>
                  </a:lnTo>
                  <a:lnTo>
                    <a:pt x="222935" y="238277"/>
                  </a:lnTo>
                  <a:lnTo>
                    <a:pt x="218198" y="236207"/>
                  </a:lnTo>
                  <a:lnTo>
                    <a:pt x="212661" y="230263"/>
                  </a:lnTo>
                  <a:lnTo>
                    <a:pt x="210007" y="225806"/>
                  </a:lnTo>
                  <a:lnTo>
                    <a:pt x="221602" y="116535"/>
                  </a:lnTo>
                  <a:lnTo>
                    <a:pt x="178384" y="111950"/>
                  </a:lnTo>
                  <a:lnTo>
                    <a:pt x="174409" y="109855"/>
                  </a:lnTo>
                  <a:lnTo>
                    <a:pt x="168897" y="102844"/>
                  </a:lnTo>
                  <a:lnTo>
                    <a:pt x="167779" y="98463"/>
                  </a:lnTo>
                  <a:lnTo>
                    <a:pt x="168859" y="88328"/>
                  </a:lnTo>
                  <a:lnTo>
                    <a:pt x="170827" y="84328"/>
                  </a:lnTo>
                  <a:lnTo>
                    <a:pt x="177634" y="78486"/>
                  </a:lnTo>
                  <a:lnTo>
                    <a:pt x="182054" y="77190"/>
                  </a:lnTo>
                  <a:lnTo>
                    <a:pt x="243649" y="83731"/>
                  </a:lnTo>
                  <a:lnTo>
                    <a:pt x="263359" y="108610"/>
                  </a:lnTo>
                  <a:lnTo>
                    <a:pt x="263359" y="2501"/>
                  </a:lnTo>
                  <a:lnTo>
                    <a:pt x="259181" y="1320"/>
                  </a:lnTo>
                  <a:lnTo>
                    <a:pt x="218973" y="1473"/>
                  </a:lnTo>
                  <a:lnTo>
                    <a:pt x="180746" y="12230"/>
                  </a:lnTo>
                  <a:lnTo>
                    <a:pt x="146634" y="32715"/>
                  </a:lnTo>
                  <a:lnTo>
                    <a:pt x="111887" y="72491"/>
                  </a:lnTo>
                  <a:lnTo>
                    <a:pt x="93713" y="119888"/>
                  </a:lnTo>
                  <a:lnTo>
                    <a:pt x="90982" y="151498"/>
                  </a:lnTo>
                  <a:lnTo>
                    <a:pt x="94932" y="182397"/>
                  </a:lnTo>
                  <a:lnTo>
                    <a:pt x="115138" y="229692"/>
                  </a:lnTo>
                  <a:lnTo>
                    <a:pt x="142430" y="261073"/>
                  </a:lnTo>
                  <a:lnTo>
                    <a:pt x="159524" y="273799"/>
                  </a:lnTo>
                  <a:lnTo>
                    <a:pt x="163207" y="310273"/>
                  </a:lnTo>
                  <a:lnTo>
                    <a:pt x="171907" y="314096"/>
                  </a:lnTo>
                  <a:lnTo>
                    <a:pt x="201256" y="292150"/>
                  </a:lnTo>
                  <a:lnTo>
                    <a:pt x="253631" y="296481"/>
                  </a:lnTo>
                  <a:lnTo>
                    <a:pt x="269265" y="292150"/>
                  </a:lnTo>
                  <a:lnTo>
                    <a:pt x="303250" y="282740"/>
                  </a:lnTo>
                  <a:lnTo>
                    <a:pt x="345414" y="252768"/>
                  </a:lnTo>
                  <a:lnTo>
                    <a:pt x="354342" y="239572"/>
                  </a:lnTo>
                  <a:lnTo>
                    <a:pt x="375462" y="208368"/>
                  </a:lnTo>
                  <a:lnTo>
                    <a:pt x="387426" y="162344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73032" y="3652763"/>
              <a:ext cx="41275" cy="38735"/>
            </a:xfrm>
            <a:custGeom>
              <a:avLst/>
              <a:gdLst/>
              <a:ahLst/>
              <a:cxnLst/>
              <a:rect l="l" t="t" r="r" b="b"/>
              <a:pathLst>
                <a:path w="41275" h="38735">
                  <a:moveTo>
                    <a:pt x="10185" y="0"/>
                  </a:moveTo>
                  <a:lnTo>
                    <a:pt x="0" y="10502"/>
                  </a:lnTo>
                  <a:lnTo>
                    <a:pt x="114" y="11899"/>
                  </a:lnTo>
                  <a:lnTo>
                    <a:pt x="13246" y="35344"/>
                  </a:lnTo>
                  <a:lnTo>
                    <a:pt x="14452" y="37426"/>
                  </a:lnTo>
                  <a:lnTo>
                    <a:pt x="15887" y="38379"/>
                  </a:lnTo>
                  <a:lnTo>
                    <a:pt x="19164" y="38734"/>
                  </a:lnTo>
                  <a:lnTo>
                    <a:pt x="20789" y="38074"/>
                  </a:lnTo>
                  <a:lnTo>
                    <a:pt x="22910" y="35699"/>
                  </a:lnTo>
                  <a:lnTo>
                    <a:pt x="32321" y="26606"/>
                  </a:lnTo>
                  <a:lnTo>
                    <a:pt x="41008" y="12103"/>
                  </a:lnTo>
                  <a:lnTo>
                    <a:pt x="40919" y="10769"/>
                  </a:lnTo>
                  <a:lnTo>
                    <a:pt x="30111" y="2108"/>
                  </a:lnTo>
                  <a:lnTo>
                    <a:pt x="28752" y="2197"/>
                  </a:lnTo>
                  <a:lnTo>
                    <a:pt x="20840" y="7391"/>
                  </a:lnTo>
                  <a:lnTo>
                    <a:pt x="20307" y="6121"/>
                  </a:lnTo>
                  <a:lnTo>
                    <a:pt x="12941" y="330"/>
                  </a:lnTo>
                  <a:lnTo>
                    <a:pt x="10185" y="0"/>
                  </a:lnTo>
                  <a:close/>
                </a:path>
              </a:pathLst>
            </a:custGeom>
            <a:solidFill>
              <a:srgbClr val="FFD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716561" y="4277008"/>
            <a:ext cx="8655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40" dirty="0">
                <a:solidFill>
                  <a:srgbClr val="6D6E71"/>
                </a:solidFill>
                <a:latin typeface="휴먼아미체"/>
                <a:cs typeface="휴먼아미체"/>
              </a:rPr>
              <a:t>Business</a:t>
            </a:r>
            <a:r>
              <a:rPr sz="1000" spc="-55" dirty="0">
                <a:solidFill>
                  <a:srgbClr val="6D6E71"/>
                </a:solidFill>
                <a:latin typeface="휴먼아미체"/>
                <a:cs typeface="휴먼아미체"/>
              </a:rPr>
              <a:t> </a:t>
            </a:r>
            <a:r>
              <a:rPr sz="1000" spc="170" dirty="0">
                <a:solidFill>
                  <a:srgbClr val="6D6E71"/>
                </a:solidFill>
                <a:latin typeface="휴먼아미체"/>
                <a:cs typeface="휴먼아미체"/>
              </a:rPr>
              <a:t>Area</a:t>
            </a:r>
            <a:endParaRPr sz="1000" dirty="0">
              <a:latin typeface="휴먼아미체"/>
              <a:cs typeface="휴먼아미체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0" dirty="0"/>
              <a:t>3</a:t>
            </a:fld>
            <a:endParaRPr spc="-30" dirty="0"/>
          </a:p>
        </p:txBody>
      </p:sp>
      <p:sp>
        <p:nvSpPr>
          <p:cNvPr id="31" name="object 31"/>
          <p:cNvSpPr txBox="1"/>
          <p:nvPr/>
        </p:nvSpPr>
        <p:spPr>
          <a:xfrm>
            <a:off x="593301" y="323275"/>
            <a:ext cx="169220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BUSINESS</a:t>
            </a:r>
            <a:r>
              <a:rPr sz="1600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AREA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5"/>
            <a:ext cx="7884159" cy="684530"/>
            <a:chOff x="1" y="5"/>
            <a:chExt cx="7884159" cy="684530"/>
          </a:xfrm>
        </p:grpSpPr>
        <p:sp>
          <p:nvSpPr>
            <p:cNvPr id="3" name="object 3"/>
            <p:cNvSpPr/>
            <p:nvPr/>
          </p:nvSpPr>
          <p:spPr>
            <a:xfrm>
              <a:off x="378" y="7"/>
              <a:ext cx="7884159" cy="488315"/>
            </a:xfrm>
            <a:custGeom>
              <a:avLst/>
              <a:gdLst/>
              <a:ahLst/>
              <a:cxnLst/>
              <a:rect l="l" t="t" r="r" b="b"/>
              <a:pathLst>
                <a:path w="7884159" h="488315">
                  <a:moveTo>
                    <a:pt x="7883626" y="0"/>
                  </a:moveTo>
                  <a:lnTo>
                    <a:pt x="0" y="0"/>
                  </a:lnTo>
                  <a:lnTo>
                    <a:pt x="0" y="487692"/>
                  </a:lnTo>
                  <a:lnTo>
                    <a:pt x="7590142" y="487692"/>
                  </a:lnTo>
                  <a:lnTo>
                    <a:pt x="7883626" y="0"/>
                  </a:lnTo>
                  <a:close/>
                </a:path>
              </a:pathLst>
            </a:custGeom>
            <a:solidFill>
              <a:srgbClr val="33C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59334" y="5"/>
              <a:ext cx="2891155" cy="488315"/>
            </a:xfrm>
            <a:custGeom>
              <a:avLst/>
              <a:gdLst/>
              <a:ahLst/>
              <a:cxnLst/>
              <a:rect l="l" t="t" r="r" b="b"/>
              <a:pathLst>
                <a:path w="2891154" h="488315">
                  <a:moveTo>
                    <a:pt x="2597581" y="0"/>
                  </a:moveTo>
                  <a:lnTo>
                    <a:pt x="0" y="0"/>
                  </a:lnTo>
                  <a:lnTo>
                    <a:pt x="0" y="487692"/>
                  </a:lnTo>
                  <a:lnTo>
                    <a:pt x="2891066" y="487692"/>
                  </a:lnTo>
                  <a:lnTo>
                    <a:pt x="2597581" y="0"/>
                  </a:lnTo>
                  <a:close/>
                </a:path>
              </a:pathLst>
            </a:custGeom>
            <a:solidFill>
              <a:srgbClr val="28A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" y="8"/>
              <a:ext cx="5746115" cy="684530"/>
            </a:xfrm>
            <a:custGeom>
              <a:avLst/>
              <a:gdLst/>
              <a:ahLst/>
              <a:cxnLst/>
              <a:rect l="l" t="t" r="r" b="b"/>
              <a:pathLst>
                <a:path w="5746115" h="684530">
                  <a:moveTo>
                    <a:pt x="5745797" y="0"/>
                  </a:moveTo>
                  <a:lnTo>
                    <a:pt x="0" y="0"/>
                  </a:lnTo>
                  <a:lnTo>
                    <a:pt x="0" y="683996"/>
                  </a:lnTo>
                  <a:lnTo>
                    <a:pt x="5337670" y="683996"/>
                  </a:lnTo>
                  <a:lnTo>
                    <a:pt x="5745797" y="0"/>
                  </a:lnTo>
                  <a:close/>
                </a:path>
              </a:pathLst>
            </a:custGeom>
            <a:solidFill>
              <a:srgbClr val="33C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0793" y="6687008"/>
            <a:ext cx="913113" cy="55228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22300" y="279561"/>
            <a:ext cx="24520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ORGANIZATION</a:t>
            </a:r>
            <a:r>
              <a:rPr sz="16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CHART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03300" y="1553332"/>
            <a:ext cx="2733201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6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3.</a:t>
            </a:r>
            <a:r>
              <a:rPr b="1" spc="-254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b="1" spc="33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조직도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267652" y="2141275"/>
            <a:ext cx="644525" cy="6762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250" spc="-40" dirty="0">
                <a:solidFill>
                  <a:srgbClr val="FFFFFF"/>
                </a:solidFill>
                <a:latin typeface="휴먼편지체"/>
                <a:cs typeface="휴먼편지체"/>
              </a:rPr>
              <a:t>대</a:t>
            </a:r>
            <a:r>
              <a:rPr sz="2250" spc="-35" dirty="0">
                <a:solidFill>
                  <a:srgbClr val="FFFFFF"/>
                </a:solidFill>
                <a:latin typeface="휴먼편지체"/>
                <a:cs typeface="휴먼편지체"/>
              </a:rPr>
              <a:t> </a:t>
            </a:r>
            <a:r>
              <a:rPr sz="2250" spc="434" dirty="0">
                <a:solidFill>
                  <a:srgbClr val="FFFFFF"/>
                </a:solidFill>
                <a:latin typeface="휴먼편지체"/>
                <a:cs typeface="휴먼편지체"/>
              </a:rPr>
              <a:t>표</a:t>
            </a:r>
            <a:endParaRPr sz="2250" dirty="0">
              <a:latin typeface="휴먼편지체"/>
              <a:cs typeface="휴먼편지체"/>
            </a:endParaRPr>
          </a:p>
          <a:p>
            <a:pPr marL="94615">
              <a:lnSpc>
                <a:spcPct val="100000"/>
              </a:lnSpc>
              <a:spcBef>
                <a:spcPts val="130"/>
              </a:spcBef>
            </a:pPr>
            <a:r>
              <a:rPr sz="1800" spc="480" dirty="0">
                <a:solidFill>
                  <a:srgbClr val="FFFFFF"/>
                </a:solidFill>
                <a:latin typeface="휴먼아미체"/>
                <a:cs typeface="휴먼아미체"/>
              </a:rPr>
              <a:t>CEO</a:t>
            </a:r>
            <a:endParaRPr sz="1800" dirty="0">
              <a:latin typeface="휴먼아미체"/>
              <a:cs typeface="휴먼아미체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0" dirty="0"/>
              <a:t>4</a:t>
            </a:fld>
            <a:endParaRPr spc="-30" dirty="0"/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-2403028" y="2383913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63053504" descr="EMB000011281b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1" y="2736154"/>
            <a:ext cx="7837594" cy="279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297" y="1024726"/>
            <a:ext cx="1868603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65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4.</a:t>
            </a:r>
            <a:r>
              <a:rPr b="1" spc="-2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b="1" spc="51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대표작</a:t>
            </a:r>
            <a:endParaRPr spc="145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2300" y="284642"/>
            <a:ext cx="15152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-45" dirty="0" smtClean="0">
                <a:solidFill>
                  <a:srgbClr val="FFFFFF"/>
                </a:solidFill>
                <a:latin typeface="Tahoma"/>
                <a:cs typeface="Tahoma"/>
              </a:rPr>
              <a:t>CONTENTS</a:t>
            </a:r>
            <a:r>
              <a:rPr sz="1600" spc="-45" dirty="0" smtClean="0">
                <a:solidFill>
                  <a:srgbClr val="FFFFFF"/>
                </a:solidFill>
                <a:latin typeface="Tahoma"/>
                <a:cs typeface="Tahoma"/>
              </a:rPr>
              <a:t>_1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0" dirty="0"/>
              <a:t>5</a:t>
            </a:fld>
            <a:endParaRPr spc="-30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46" y="1967281"/>
            <a:ext cx="2287032" cy="154084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12" y="3629025"/>
            <a:ext cx="1974189" cy="176592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46" y="5515847"/>
            <a:ext cx="2110191" cy="149197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105025"/>
            <a:ext cx="3222041" cy="4557344"/>
          </a:xfrm>
          <a:prstGeom prst="rect">
            <a:avLst/>
          </a:prstGeom>
        </p:spPr>
      </p:pic>
      <p:pic>
        <p:nvPicPr>
          <p:cNvPr id="23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23398" y="6818769"/>
            <a:ext cx="913113" cy="552284"/>
          </a:xfrm>
          <a:prstGeom prst="rect">
            <a:avLst/>
          </a:prstGeom>
        </p:spPr>
      </p:pic>
      <p:sp>
        <p:nvSpPr>
          <p:cNvPr id="12" name="object 2"/>
          <p:cNvSpPr txBox="1">
            <a:spLocks/>
          </p:cNvSpPr>
          <p:nvPr/>
        </p:nvSpPr>
        <p:spPr>
          <a:xfrm>
            <a:off x="2222500" y="1523650"/>
            <a:ext cx="595253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0" i="0">
                <a:solidFill>
                  <a:srgbClr val="231F20"/>
                </a:solidFill>
                <a:latin typeface="휴먼편지체"/>
                <a:ea typeface="+mj-ea"/>
                <a:cs typeface="휴먼편지체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sz="1600" b="1" kern="0" spc="26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웹툰 가짜 공녀님의 </a:t>
            </a:r>
            <a:r>
              <a:rPr lang="ko-KR" altLang="en-US" sz="1600" b="1" kern="0" spc="265" dirty="0" err="1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만렙</a:t>
            </a:r>
            <a:r>
              <a:rPr lang="ko-KR" altLang="en-US" sz="1600" b="1" kern="0" spc="26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토끼</a:t>
            </a:r>
            <a:r>
              <a:rPr lang="en-US" altLang="ko-KR" sz="1600" b="1" kern="0" spc="26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-</a:t>
            </a:r>
            <a:r>
              <a:rPr lang="ko-KR" altLang="en-US" sz="1600" b="1" kern="0" spc="26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카카오페이지 독점 연재</a:t>
            </a:r>
            <a:endParaRPr lang="ko-KR" altLang="en-US" sz="1600" kern="0" spc="145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48" y="520381"/>
            <a:ext cx="768088" cy="7680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0793" y="6687008"/>
            <a:ext cx="913113" cy="55228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39" y="3629025"/>
            <a:ext cx="2693851" cy="134692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39" y="1800494"/>
            <a:ext cx="2800350" cy="16002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03" y="5137589"/>
            <a:ext cx="2442153" cy="139551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15" y="2060166"/>
            <a:ext cx="3084785" cy="4472939"/>
          </a:xfrm>
          <a:prstGeom prst="rect">
            <a:avLst/>
          </a:prstGeom>
        </p:spPr>
      </p:pic>
      <p:sp>
        <p:nvSpPr>
          <p:cNvPr id="13" name="object 2"/>
          <p:cNvSpPr txBox="1">
            <a:spLocks/>
          </p:cNvSpPr>
          <p:nvPr/>
        </p:nvSpPr>
        <p:spPr>
          <a:xfrm>
            <a:off x="1155700" y="1137588"/>
            <a:ext cx="60198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0" i="0">
                <a:solidFill>
                  <a:srgbClr val="231F20"/>
                </a:solidFill>
                <a:latin typeface="휴먼편지체"/>
                <a:ea typeface="+mj-ea"/>
                <a:cs typeface="휴먼편지체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sz="1600" b="1" kern="0" spc="26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웹툰 용감한 언니가 도와줄게</a:t>
            </a:r>
            <a:r>
              <a:rPr lang="en-US" altLang="ko-KR" sz="1600" b="1" kern="0" spc="26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-</a:t>
            </a:r>
            <a:r>
              <a:rPr lang="ko-KR" altLang="en-US" sz="1600" b="1" kern="0" spc="26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카카오페이지</a:t>
            </a:r>
            <a:r>
              <a:rPr lang="en-US" altLang="ko-KR" sz="1600" b="1" kern="0" spc="26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, </a:t>
            </a:r>
            <a:r>
              <a:rPr lang="ko-KR" altLang="en-US" sz="1600" b="1" kern="0" spc="265" dirty="0" err="1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봄툰</a:t>
            </a:r>
            <a:r>
              <a:rPr lang="ko-KR" altLang="en-US" sz="1600" b="1" kern="0" spc="26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연재</a:t>
            </a:r>
            <a:endParaRPr lang="ko-KR" altLang="en-US" sz="1600" kern="0" spc="145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65" y="656748"/>
            <a:ext cx="768088" cy="768088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36351" y="251823"/>
            <a:ext cx="1374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spc="-45" dirty="0" smtClean="0">
                <a:solidFill>
                  <a:srgbClr val="FFFFFF"/>
                </a:solidFill>
                <a:latin typeface="Tahoma"/>
                <a:cs typeface="Tahoma"/>
              </a:rPr>
              <a:t>CONTENTS_2</a:t>
            </a:r>
            <a:endParaRPr lang="en-US" altLang="ko-KR" sz="1600" dirty="0">
              <a:latin typeface="Tahoma"/>
              <a:cs typeface="Tahoma"/>
            </a:endParaRPr>
          </a:p>
        </p:txBody>
      </p:sp>
      <p:pic>
        <p:nvPicPr>
          <p:cNvPr id="1026" name="Picture 2" descr="01908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60" y="656748"/>
            <a:ext cx="963939" cy="72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1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0" dirty="0"/>
              <a:t>7</a:t>
            </a:fld>
            <a:endParaRPr spc="-30" dirty="0"/>
          </a:p>
        </p:txBody>
      </p:sp>
      <p:pic>
        <p:nvPicPr>
          <p:cNvPr id="2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0793" y="6687008"/>
            <a:ext cx="913113" cy="55228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873" y="604171"/>
            <a:ext cx="768088" cy="768088"/>
          </a:xfrm>
          <a:prstGeom prst="rect">
            <a:avLst/>
          </a:prstGeom>
        </p:spPr>
      </p:pic>
      <p:sp>
        <p:nvSpPr>
          <p:cNvPr id="14" name="object 2"/>
          <p:cNvSpPr txBox="1">
            <a:spLocks/>
          </p:cNvSpPr>
          <p:nvPr/>
        </p:nvSpPr>
        <p:spPr>
          <a:xfrm>
            <a:off x="3060700" y="1069162"/>
            <a:ext cx="4572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0" i="0">
                <a:solidFill>
                  <a:srgbClr val="231F20"/>
                </a:solidFill>
                <a:latin typeface="휴먼편지체"/>
                <a:ea typeface="+mj-ea"/>
                <a:cs typeface="휴먼편지체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sz="1600" b="1" kern="0" spc="26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웹툰 베이비드래곤</a:t>
            </a:r>
            <a:r>
              <a:rPr lang="en-US" altLang="ko-KR" sz="1600" b="1" kern="0" spc="26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-</a:t>
            </a:r>
            <a:r>
              <a:rPr lang="ko-KR" altLang="en-US" sz="1600" b="1" kern="0" spc="26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카카오페이지독점연재</a:t>
            </a:r>
            <a:endParaRPr lang="ko-KR" altLang="en-US" sz="1600" kern="0" spc="145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66565" y="276225"/>
            <a:ext cx="1374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spc="-45" dirty="0" smtClean="0">
                <a:solidFill>
                  <a:srgbClr val="FFFFFF"/>
                </a:solidFill>
                <a:latin typeface="Tahoma"/>
                <a:cs typeface="Tahoma"/>
              </a:rPr>
              <a:t>CONTENTS_3</a:t>
            </a:r>
            <a:endParaRPr lang="en-US" altLang="ko-KR" sz="1600" dirty="0">
              <a:latin typeface="Tahoma"/>
              <a:cs typeface="Tahom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15" y="1952625"/>
            <a:ext cx="3342116" cy="397917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83" y="1919601"/>
            <a:ext cx="3421679" cy="4619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819107"/>
            <a:ext cx="3352800" cy="513816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39" y="2671929"/>
            <a:ext cx="4890422" cy="3457825"/>
          </a:xfrm>
          <a:prstGeom prst="rect">
            <a:avLst/>
          </a:prstGeom>
        </p:spPr>
      </p:pic>
      <p:pic>
        <p:nvPicPr>
          <p:cNvPr id="10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80793" y="6687008"/>
            <a:ext cx="913113" cy="552284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622300" y="276225"/>
            <a:ext cx="1374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600" spc="-45" dirty="0" smtClean="0">
                <a:solidFill>
                  <a:srgbClr val="FFFFFF"/>
                </a:solidFill>
                <a:latin typeface="Tahoma"/>
                <a:cs typeface="Tahoma"/>
              </a:rPr>
              <a:t>CONTENTS_4</a:t>
            </a:r>
            <a:endParaRPr lang="en-US" altLang="ko-KR" sz="1600" dirty="0">
              <a:latin typeface="Tahoma"/>
              <a:cs typeface="Tahoma"/>
            </a:endParaRPr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2436161" y="1181013"/>
            <a:ext cx="500808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0" i="0">
                <a:solidFill>
                  <a:srgbClr val="231F20"/>
                </a:solidFill>
                <a:latin typeface="휴먼편지체"/>
                <a:ea typeface="+mj-ea"/>
                <a:cs typeface="휴먼편지체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sz="1600" b="1" kern="0" spc="26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웹툰 </a:t>
            </a:r>
            <a:r>
              <a:rPr lang="ko-KR" altLang="en-US" sz="1600" b="1" kern="0" spc="265" dirty="0" err="1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잉어님과</a:t>
            </a:r>
            <a:r>
              <a:rPr lang="ko-KR" altLang="en-US" sz="1600" b="1" kern="0" spc="26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떡볶이</a:t>
            </a:r>
            <a:r>
              <a:rPr lang="en-US" altLang="ko-KR" sz="1600" b="1" kern="0" spc="26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-</a:t>
            </a:r>
            <a:r>
              <a:rPr lang="ko-KR" altLang="en-US" sz="1600" b="1" kern="0" spc="265" dirty="0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카카오페이지 </a:t>
            </a:r>
            <a:r>
              <a:rPr lang="ko-KR" altLang="en-US" sz="1600" b="1" kern="0" spc="265" dirty="0" err="1" smtClean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독점연재</a:t>
            </a:r>
            <a:endParaRPr lang="ko-KR" altLang="en-US" sz="1600" kern="0" spc="145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95" y="671723"/>
            <a:ext cx="768088" cy="768088"/>
          </a:xfrm>
          <a:prstGeom prst="rect">
            <a:avLst/>
          </a:prstGeom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683539" y="1747157"/>
            <a:ext cx="9184181" cy="47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29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5485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73882" y="4460442"/>
            <a:ext cx="4809490" cy="142859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500" spc="80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전라남도</a:t>
            </a:r>
            <a:r>
              <a:rPr sz="1500" spc="-335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500" spc="80" dirty="0" err="1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나주시</a:t>
            </a:r>
            <a:r>
              <a:rPr sz="1500" spc="-335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500" spc="80" dirty="0" err="1" smtClean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빛가람로</a:t>
            </a:r>
            <a:r>
              <a:rPr sz="1500" spc="-330" dirty="0" smtClean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en-US" sz="1500" spc="-155" dirty="0" smtClean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689, </a:t>
            </a:r>
            <a:r>
              <a:rPr sz="1500" spc="-335" dirty="0" smtClean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ko-KR" altLang="en-US" sz="1500" spc="80" dirty="0" err="1" smtClean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가온빌딩</a:t>
            </a:r>
            <a:r>
              <a:rPr sz="1500" spc="-330" dirty="0" smtClean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en-US" sz="1500" spc="-25" dirty="0" smtClean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303</a:t>
            </a:r>
            <a:r>
              <a:rPr sz="1500" spc="-25" dirty="0" smtClean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호</a:t>
            </a:r>
            <a:endParaRPr sz="15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500" b="1" spc="-65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Tel</a:t>
            </a:r>
            <a:r>
              <a:rPr sz="1500" spc="-65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 </a:t>
            </a:r>
            <a:r>
              <a:rPr sz="1500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061-335-3246 </a:t>
            </a:r>
            <a:r>
              <a:rPr sz="1500" b="1" spc="-90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Fax</a:t>
            </a:r>
            <a:r>
              <a:rPr sz="1500" spc="-90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  <a:r>
              <a:rPr sz="1500" spc="-220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500" dirty="0" smtClean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061-335-3247</a:t>
            </a:r>
            <a:endParaRPr lang="en-US" sz="1500" dirty="0" smtClean="0">
              <a:solidFill>
                <a:srgbClr val="FFFFFF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12700">
              <a:spcBef>
                <a:spcPts val="385"/>
              </a:spcBef>
            </a:pPr>
            <a:r>
              <a:rPr lang="ko-KR" altLang="en-US" sz="1500" b="1" dirty="0" smtClean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홈페이지</a:t>
            </a:r>
            <a:r>
              <a:rPr lang="en-US" altLang="ko-KR" sz="1500" dirty="0" smtClean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  <a:r>
              <a:rPr lang="en-US" altLang="ko-KR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www.toontory.com</a:t>
            </a:r>
            <a:endParaRPr sz="15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b="1" spc="-60" dirty="0" smtClean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E-mail</a:t>
            </a:r>
            <a:r>
              <a:rPr sz="1500" spc="-60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  <a:r>
              <a:rPr sz="1500" spc="-75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lang="en-US" sz="1500" spc="-35" dirty="0" smtClean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  <a:hlinkClick r:id="rId2"/>
              </a:rPr>
              <a:t>toontory@toontory.com</a:t>
            </a:r>
            <a:endParaRPr lang="en-US" sz="1500" spc="-35" dirty="0" smtClean="0">
              <a:solidFill>
                <a:srgbClr val="FFFFFF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500" spc="-40" dirty="0" err="1" smtClean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담당자</a:t>
            </a:r>
            <a:r>
              <a:rPr sz="1500" spc="-40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  <a:r>
              <a:rPr sz="1500" spc="-330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500" spc="80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김진영</a:t>
            </a:r>
            <a:r>
              <a:rPr sz="1500" spc="-330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(M.</a:t>
            </a:r>
            <a:r>
              <a:rPr sz="1500" spc="-330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010-7285-8877</a:t>
            </a:r>
            <a:r>
              <a:rPr sz="1500" spc="-330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/</a:t>
            </a:r>
            <a:r>
              <a:rPr sz="1500" spc="-330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E.</a:t>
            </a:r>
            <a:r>
              <a:rPr sz="1500" spc="-330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cara6801@naver.com)</a:t>
            </a:r>
            <a:endParaRPr sz="15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43684" y="4560004"/>
            <a:ext cx="0" cy="991235"/>
          </a:xfrm>
          <a:custGeom>
            <a:avLst/>
            <a:gdLst/>
            <a:ahLst/>
            <a:cxnLst/>
            <a:rect l="l" t="t" r="r" b="b"/>
            <a:pathLst>
              <a:path h="991235">
                <a:moveTo>
                  <a:pt x="0" y="0"/>
                </a:moveTo>
                <a:lnTo>
                  <a:pt x="0" y="991196"/>
                </a:lnTo>
              </a:path>
            </a:pathLst>
          </a:custGeom>
          <a:ln w="5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430396" y="3501142"/>
            <a:ext cx="1854200" cy="357505"/>
            <a:chOff x="4430396" y="3501142"/>
            <a:chExt cx="1854200" cy="357505"/>
          </a:xfrm>
        </p:grpSpPr>
        <p:sp>
          <p:nvSpPr>
            <p:cNvPr id="6" name="object 6"/>
            <p:cNvSpPr/>
            <p:nvPr/>
          </p:nvSpPr>
          <p:spPr>
            <a:xfrm>
              <a:off x="4430396" y="3501146"/>
              <a:ext cx="238125" cy="280670"/>
            </a:xfrm>
            <a:custGeom>
              <a:avLst/>
              <a:gdLst/>
              <a:ahLst/>
              <a:cxnLst/>
              <a:rect l="l" t="t" r="r" b="b"/>
              <a:pathLst>
                <a:path w="238125" h="280670">
                  <a:moveTo>
                    <a:pt x="216522" y="0"/>
                  </a:moveTo>
                  <a:lnTo>
                    <a:pt x="21475" y="0"/>
                  </a:lnTo>
                  <a:lnTo>
                    <a:pt x="13830" y="3136"/>
                  </a:lnTo>
                  <a:lnTo>
                    <a:pt x="2781" y="14871"/>
                  </a:lnTo>
                  <a:lnTo>
                    <a:pt x="0" y="22377"/>
                  </a:lnTo>
                  <a:lnTo>
                    <a:pt x="0" y="40703"/>
                  </a:lnTo>
                  <a:lnTo>
                    <a:pt x="2832" y="48323"/>
                  </a:lnTo>
                  <a:lnTo>
                    <a:pt x="13893" y="59753"/>
                  </a:lnTo>
                  <a:lnTo>
                    <a:pt x="21513" y="62788"/>
                  </a:lnTo>
                  <a:lnTo>
                    <a:pt x="82092" y="62788"/>
                  </a:lnTo>
                  <a:lnTo>
                    <a:pt x="82092" y="247649"/>
                  </a:lnTo>
                  <a:lnTo>
                    <a:pt x="110749" y="279550"/>
                  </a:lnTo>
                  <a:lnTo>
                    <a:pt x="118656" y="280073"/>
                  </a:lnTo>
                  <a:lnTo>
                    <a:pt x="126563" y="279550"/>
                  </a:lnTo>
                  <a:lnTo>
                    <a:pt x="155219" y="247649"/>
                  </a:lnTo>
                  <a:lnTo>
                    <a:pt x="155219" y="62788"/>
                  </a:lnTo>
                  <a:lnTo>
                    <a:pt x="216471" y="62788"/>
                  </a:lnTo>
                  <a:lnTo>
                    <a:pt x="224091" y="59753"/>
                  </a:lnTo>
                  <a:lnTo>
                    <a:pt x="235178" y="48310"/>
                  </a:lnTo>
                  <a:lnTo>
                    <a:pt x="237998" y="40703"/>
                  </a:lnTo>
                  <a:lnTo>
                    <a:pt x="237998" y="31394"/>
                  </a:lnTo>
                  <a:lnTo>
                    <a:pt x="237998" y="22390"/>
                  </a:lnTo>
                  <a:lnTo>
                    <a:pt x="235216" y="14884"/>
                  </a:lnTo>
                  <a:lnTo>
                    <a:pt x="224155" y="3136"/>
                  </a:lnTo>
                  <a:lnTo>
                    <a:pt x="216522" y="0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7342" y="3564992"/>
              <a:ext cx="224891" cy="2179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2567" y="3564992"/>
              <a:ext cx="224891" cy="2179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6406" y="3564956"/>
              <a:ext cx="197992" cy="2162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89210" y="3501142"/>
              <a:ext cx="238125" cy="280670"/>
            </a:xfrm>
            <a:custGeom>
              <a:avLst/>
              <a:gdLst/>
              <a:ahLst/>
              <a:cxnLst/>
              <a:rect l="l" t="t" r="r" b="b"/>
              <a:pathLst>
                <a:path w="238125" h="280670">
                  <a:moveTo>
                    <a:pt x="216522" y="0"/>
                  </a:moveTo>
                  <a:lnTo>
                    <a:pt x="21475" y="0"/>
                  </a:lnTo>
                  <a:lnTo>
                    <a:pt x="13830" y="3136"/>
                  </a:lnTo>
                  <a:lnTo>
                    <a:pt x="2781" y="14871"/>
                  </a:lnTo>
                  <a:lnTo>
                    <a:pt x="0" y="22390"/>
                  </a:lnTo>
                  <a:lnTo>
                    <a:pt x="0" y="40703"/>
                  </a:lnTo>
                  <a:lnTo>
                    <a:pt x="2819" y="48323"/>
                  </a:lnTo>
                  <a:lnTo>
                    <a:pt x="13893" y="59753"/>
                  </a:lnTo>
                  <a:lnTo>
                    <a:pt x="21513" y="62801"/>
                  </a:lnTo>
                  <a:lnTo>
                    <a:pt x="82092" y="62801"/>
                  </a:lnTo>
                  <a:lnTo>
                    <a:pt x="82092" y="247650"/>
                  </a:lnTo>
                  <a:lnTo>
                    <a:pt x="110749" y="279561"/>
                  </a:lnTo>
                  <a:lnTo>
                    <a:pt x="118656" y="280085"/>
                  </a:lnTo>
                  <a:lnTo>
                    <a:pt x="126563" y="279561"/>
                  </a:lnTo>
                  <a:lnTo>
                    <a:pt x="155219" y="247650"/>
                  </a:lnTo>
                  <a:lnTo>
                    <a:pt x="155219" y="62801"/>
                  </a:lnTo>
                  <a:lnTo>
                    <a:pt x="216471" y="62801"/>
                  </a:lnTo>
                  <a:lnTo>
                    <a:pt x="224091" y="59753"/>
                  </a:lnTo>
                  <a:lnTo>
                    <a:pt x="235178" y="48310"/>
                  </a:lnTo>
                  <a:lnTo>
                    <a:pt x="237997" y="40703"/>
                  </a:lnTo>
                  <a:lnTo>
                    <a:pt x="237997" y="22402"/>
                  </a:lnTo>
                  <a:lnTo>
                    <a:pt x="235216" y="14884"/>
                  </a:lnTo>
                  <a:lnTo>
                    <a:pt x="224154" y="3136"/>
                  </a:lnTo>
                  <a:lnTo>
                    <a:pt x="216522" y="0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9254" y="3564996"/>
              <a:ext cx="224891" cy="2179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3094" y="3564959"/>
              <a:ext cx="157645" cy="2162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060766" y="3566891"/>
              <a:ext cx="224154" cy="292100"/>
            </a:xfrm>
            <a:custGeom>
              <a:avLst/>
              <a:gdLst/>
              <a:ahLst/>
              <a:cxnLst/>
              <a:rect l="l" t="t" r="r" b="b"/>
              <a:pathLst>
                <a:path w="224154" h="292100">
                  <a:moveTo>
                    <a:pt x="185862" y="0"/>
                  </a:moveTo>
                  <a:lnTo>
                    <a:pt x="111196" y="108759"/>
                  </a:lnTo>
                  <a:lnTo>
                    <a:pt x="70645" y="19275"/>
                  </a:lnTo>
                  <a:lnTo>
                    <a:pt x="42694" y="97"/>
                  </a:lnTo>
                  <a:lnTo>
                    <a:pt x="35971" y="261"/>
                  </a:lnTo>
                  <a:lnTo>
                    <a:pt x="2878" y="22666"/>
                  </a:lnTo>
                  <a:lnTo>
                    <a:pt x="0" y="35907"/>
                  </a:lnTo>
                  <a:lnTo>
                    <a:pt x="933" y="42627"/>
                  </a:lnTo>
                  <a:lnTo>
                    <a:pt x="3436" y="49272"/>
                  </a:lnTo>
                  <a:lnTo>
                    <a:pt x="72270" y="191970"/>
                  </a:lnTo>
                  <a:lnTo>
                    <a:pt x="48534" y="242592"/>
                  </a:lnTo>
                  <a:lnTo>
                    <a:pt x="46241" y="249156"/>
                  </a:lnTo>
                  <a:lnTo>
                    <a:pt x="45365" y="255776"/>
                  </a:lnTo>
                  <a:lnTo>
                    <a:pt x="45909" y="262360"/>
                  </a:lnTo>
                  <a:lnTo>
                    <a:pt x="73515" y="290458"/>
                  </a:lnTo>
                  <a:lnTo>
                    <a:pt x="79141" y="291715"/>
                  </a:lnTo>
                  <a:lnTo>
                    <a:pt x="88476" y="291715"/>
                  </a:lnTo>
                  <a:lnTo>
                    <a:pt x="220695" y="47863"/>
                  </a:lnTo>
                  <a:lnTo>
                    <a:pt x="223632" y="35331"/>
                  </a:lnTo>
                  <a:lnTo>
                    <a:pt x="222935" y="28900"/>
                  </a:lnTo>
                  <a:lnTo>
                    <a:pt x="192889" y="1230"/>
                  </a:lnTo>
                  <a:lnTo>
                    <a:pt x="185862" y="0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873397" y="2736640"/>
            <a:ext cx="939800" cy="642620"/>
            <a:chOff x="4873397" y="2736640"/>
            <a:chExt cx="939800" cy="642620"/>
          </a:xfrm>
        </p:grpSpPr>
        <p:sp>
          <p:nvSpPr>
            <p:cNvPr id="15" name="object 15"/>
            <p:cNvSpPr/>
            <p:nvPr/>
          </p:nvSpPr>
          <p:spPr>
            <a:xfrm>
              <a:off x="4873397" y="2736640"/>
              <a:ext cx="575945" cy="642620"/>
            </a:xfrm>
            <a:custGeom>
              <a:avLst/>
              <a:gdLst/>
              <a:ahLst/>
              <a:cxnLst/>
              <a:rect l="l" t="t" r="r" b="b"/>
              <a:pathLst>
                <a:path w="575945" h="642620">
                  <a:moveTo>
                    <a:pt x="293027" y="0"/>
                  </a:moveTo>
                  <a:lnTo>
                    <a:pt x="245496" y="3835"/>
                  </a:lnTo>
                  <a:lnTo>
                    <a:pt x="200407" y="14938"/>
                  </a:lnTo>
                  <a:lnTo>
                    <a:pt x="158363" y="32706"/>
                  </a:lnTo>
                  <a:lnTo>
                    <a:pt x="119968" y="56536"/>
                  </a:lnTo>
                  <a:lnTo>
                    <a:pt x="85825" y="85825"/>
                  </a:lnTo>
                  <a:lnTo>
                    <a:pt x="56536" y="119968"/>
                  </a:lnTo>
                  <a:lnTo>
                    <a:pt x="32706" y="158363"/>
                  </a:lnTo>
                  <a:lnTo>
                    <a:pt x="14938" y="200407"/>
                  </a:lnTo>
                  <a:lnTo>
                    <a:pt x="3835" y="245496"/>
                  </a:lnTo>
                  <a:lnTo>
                    <a:pt x="0" y="293027"/>
                  </a:lnTo>
                  <a:lnTo>
                    <a:pt x="3882" y="340842"/>
                  </a:lnTo>
                  <a:lnTo>
                    <a:pt x="15118" y="386181"/>
                  </a:lnTo>
                  <a:lnTo>
                    <a:pt x="33094" y="428430"/>
                  </a:lnTo>
                  <a:lnTo>
                    <a:pt x="57196" y="466974"/>
                  </a:lnTo>
                  <a:lnTo>
                    <a:pt x="86808" y="501199"/>
                  </a:lnTo>
                  <a:lnTo>
                    <a:pt x="121316" y="530491"/>
                  </a:lnTo>
                  <a:lnTo>
                    <a:pt x="160105" y="554236"/>
                  </a:lnTo>
                  <a:lnTo>
                    <a:pt x="202561" y="571818"/>
                  </a:lnTo>
                  <a:lnTo>
                    <a:pt x="248069" y="582625"/>
                  </a:lnTo>
                  <a:lnTo>
                    <a:pt x="276301" y="632548"/>
                  </a:lnTo>
                  <a:lnTo>
                    <a:pt x="283596" y="639871"/>
                  </a:lnTo>
                  <a:lnTo>
                    <a:pt x="293028" y="642312"/>
                  </a:lnTo>
                  <a:lnTo>
                    <a:pt x="302463" y="639871"/>
                  </a:lnTo>
                  <a:lnTo>
                    <a:pt x="309765" y="632548"/>
                  </a:lnTo>
                  <a:lnTo>
                    <a:pt x="337997" y="582625"/>
                  </a:lnTo>
                  <a:lnTo>
                    <a:pt x="388422" y="570164"/>
                  </a:lnTo>
                  <a:lnTo>
                    <a:pt x="434975" y="549392"/>
                  </a:lnTo>
                  <a:lnTo>
                    <a:pt x="476822" y="521167"/>
                  </a:lnTo>
                  <a:lnTo>
                    <a:pt x="513130" y="486346"/>
                  </a:lnTo>
                  <a:lnTo>
                    <a:pt x="509138" y="474891"/>
                  </a:lnTo>
                  <a:lnTo>
                    <a:pt x="284086" y="474891"/>
                  </a:lnTo>
                  <a:lnTo>
                    <a:pt x="275408" y="474316"/>
                  </a:lnTo>
                  <a:lnTo>
                    <a:pt x="244977" y="448632"/>
                  </a:lnTo>
                  <a:lnTo>
                    <a:pt x="243941" y="439293"/>
                  </a:lnTo>
                  <a:lnTo>
                    <a:pt x="243941" y="236359"/>
                  </a:lnTo>
                  <a:lnTo>
                    <a:pt x="167944" y="236359"/>
                  </a:lnTo>
                  <a:lnTo>
                    <a:pt x="135186" y="209205"/>
                  </a:lnTo>
                  <a:lnTo>
                    <a:pt x="134709" y="203187"/>
                  </a:lnTo>
                  <a:lnTo>
                    <a:pt x="134726" y="200407"/>
                  </a:lnTo>
                  <a:lnTo>
                    <a:pt x="160898" y="168063"/>
                  </a:lnTo>
                  <a:lnTo>
                    <a:pt x="167944" y="167424"/>
                  </a:lnTo>
                  <a:lnTo>
                    <a:pt x="557105" y="167424"/>
                  </a:lnTo>
                  <a:lnTo>
                    <a:pt x="536361" y="130216"/>
                  </a:lnTo>
                  <a:lnTo>
                    <a:pt x="507163" y="93315"/>
                  </a:lnTo>
                  <a:lnTo>
                    <a:pt x="472513" y="61569"/>
                  </a:lnTo>
                  <a:lnTo>
                    <a:pt x="433091" y="35672"/>
                  </a:lnTo>
                  <a:lnTo>
                    <a:pt x="389581" y="16316"/>
                  </a:lnTo>
                  <a:lnTo>
                    <a:pt x="342665" y="4194"/>
                  </a:lnTo>
                  <a:lnTo>
                    <a:pt x="293027" y="0"/>
                  </a:lnTo>
                  <a:close/>
                </a:path>
                <a:path w="575945" h="642620">
                  <a:moveTo>
                    <a:pt x="372656" y="167424"/>
                  </a:moveTo>
                  <a:lnTo>
                    <a:pt x="280390" y="167424"/>
                  </a:lnTo>
                  <a:lnTo>
                    <a:pt x="297452" y="170868"/>
                  </a:lnTo>
                  <a:lnTo>
                    <a:pt x="311388" y="180262"/>
                  </a:lnTo>
                  <a:lnTo>
                    <a:pt x="320784" y="194197"/>
                  </a:lnTo>
                  <a:lnTo>
                    <a:pt x="324148" y="210858"/>
                  </a:lnTo>
                  <a:lnTo>
                    <a:pt x="324231" y="439293"/>
                  </a:lnTo>
                  <a:lnTo>
                    <a:pt x="323191" y="448639"/>
                  </a:lnTo>
                  <a:lnTo>
                    <a:pt x="292763" y="474316"/>
                  </a:lnTo>
                  <a:lnTo>
                    <a:pt x="284086" y="474891"/>
                  </a:lnTo>
                  <a:lnTo>
                    <a:pt x="509138" y="474891"/>
                  </a:lnTo>
                  <a:lnTo>
                    <a:pt x="497767" y="442259"/>
                  </a:lnTo>
                  <a:lnTo>
                    <a:pt x="491815" y="395703"/>
                  </a:lnTo>
                  <a:lnTo>
                    <a:pt x="495905" y="348189"/>
                  </a:lnTo>
                  <a:lnTo>
                    <a:pt x="510667" y="301231"/>
                  </a:lnTo>
                  <a:lnTo>
                    <a:pt x="523326" y="276656"/>
                  </a:lnTo>
                  <a:lnTo>
                    <a:pt x="538565" y="254323"/>
                  </a:lnTo>
                  <a:lnTo>
                    <a:pt x="549770" y="241541"/>
                  </a:lnTo>
                  <a:lnTo>
                    <a:pt x="391833" y="241541"/>
                  </a:lnTo>
                  <a:lnTo>
                    <a:pt x="388835" y="239966"/>
                  </a:lnTo>
                  <a:lnTo>
                    <a:pt x="385939" y="236004"/>
                  </a:lnTo>
                  <a:lnTo>
                    <a:pt x="384973" y="234823"/>
                  </a:lnTo>
                  <a:lnTo>
                    <a:pt x="360692" y="204419"/>
                  </a:lnTo>
                  <a:lnTo>
                    <a:pt x="354725" y="184746"/>
                  </a:lnTo>
                  <a:lnTo>
                    <a:pt x="355105" y="182493"/>
                  </a:lnTo>
                  <a:lnTo>
                    <a:pt x="355185" y="182156"/>
                  </a:lnTo>
                  <a:lnTo>
                    <a:pt x="357022" y="177279"/>
                  </a:lnTo>
                  <a:lnTo>
                    <a:pt x="358609" y="174967"/>
                  </a:lnTo>
                  <a:lnTo>
                    <a:pt x="360819" y="172821"/>
                  </a:lnTo>
                  <a:lnTo>
                    <a:pt x="362623" y="171030"/>
                  </a:lnTo>
                  <a:lnTo>
                    <a:pt x="364820" y="169672"/>
                  </a:lnTo>
                  <a:lnTo>
                    <a:pt x="369976" y="167868"/>
                  </a:lnTo>
                  <a:lnTo>
                    <a:pt x="372656" y="167424"/>
                  </a:lnTo>
                  <a:close/>
                </a:path>
                <a:path w="575945" h="642620">
                  <a:moveTo>
                    <a:pt x="557105" y="167424"/>
                  </a:moveTo>
                  <a:lnTo>
                    <a:pt x="414909" y="167424"/>
                  </a:lnTo>
                  <a:lnTo>
                    <a:pt x="417525" y="167500"/>
                  </a:lnTo>
                  <a:lnTo>
                    <a:pt x="420204" y="167995"/>
                  </a:lnTo>
                  <a:lnTo>
                    <a:pt x="435635" y="184746"/>
                  </a:lnTo>
                  <a:lnTo>
                    <a:pt x="435506" y="188309"/>
                  </a:lnTo>
                  <a:lnTo>
                    <a:pt x="430149" y="203187"/>
                  </a:lnTo>
                  <a:lnTo>
                    <a:pt x="429653" y="204177"/>
                  </a:lnTo>
                  <a:lnTo>
                    <a:pt x="412940" y="225437"/>
                  </a:lnTo>
                  <a:lnTo>
                    <a:pt x="406552" y="233095"/>
                  </a:lnTo>
                  <a:lnTo>
                    <a:pt x="404976" y="234937"/>
                  </a:lnTo>
                  <a:lnTo>
                    <a:pt x="404049" y="236131"/>
                  </a:lnTo>
                  <a:lnTo>
                    <a:pt x="401383" y="239903"/>
                  </a:lnTo>
                  <a:lnTo>
                    <a:pt x="398348" y="241541"/>
                  </a:lnTo>
                  <a:lnTo>
                    <a:pt x="549770" y="241541"/>
                  </a:lnTo>
                  <a:lnTo>
                    <a:pt x="556104" y="234315"/>
                  </a:lnTo>
                  <a:lnTo>
                    <a:pt x="575665" y="216712"/>
                  </a:lnTo>
                  <a:lnTo>
                    <a:pt x="559422" y="171579"/>
                  </a:lnTo>
                  <a:lnTo>
                    <a:pt x="557105" y="167424"/>
                  </a:lnTo>
                  <a:close/>
                </a:path>
                <a:path w="575945" h="642620">
                  <a:moveTo>
                    <a:pt x="412203" y="167424"/>
                  </a:moveTo>
                  <a:lnTo>
                    <a:pt x="375450" y="167424"/>
                  </a:lnTo>
                  <a:lnTo>
                    <a:pt x="378155" y="167500"/>
                  </a:lnTo>
                  <a:lnTo>
                    <a:pt x="380771" y="167995"/>
                  </a:lnTo>
                  <a:lnTo>
                    <a:pt x="395122" y="179717"/>
                  </a:lnTo>
                  <a:lnTo>
                    <a:pt x="396341" y="177419"/>
                  </a:lnTo>
                  <a:lnTo>
                    <a:pt x="409562" y="167868"/>
                  </a:lnTo>
                  <a:lnTo>
                    <a:pt x="412203" y="167424"/>
                  </a:lnTo>
                  <a:close/>
                </a:path>
              </a:pathLst>
            </a:custGeom>
            <a:solidFill>
              <a:srgbClr val="FFD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28121" y="2904065"/>
              <a:ext cx="80911" cy="741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365215" y="2904212"/>
              <a:ext cx="447675" cy="469265"/>
            </a:xfrm>
            <a:custGeom>
              <a:avLst/>
              <a:gdLst/>
              <a:ahLst/>
              <a:cxnLst/>
              <a:rect l="l" t="t" r="r" b="b"/>
              <a:pathLst>
                <a:path w="447675" h="469264">
                  <a:moveTo>
                    <a:pt x="216922" y="0"/>
                  </a:moveTo>
                  <a:lnTo>
                    <a:pt x="169280" y="6714"/>
                  </a:lnTo>
                  <a:lnTo>
                    <a:pt x="124375" y="23311"/>
                  </a:lnTo>
                  <a:lnTo>
                    <a:pt x="83850" y="49136"/>
                  </a:lnTo>
                  <a:lnTo>
                    <a:pt x="46750" y="86756"/>
                  </a:lnTo>
                  <a:lnTo>
                    <a:pt x="18851" y="133654"/>
                  </a:lnTo>
                  <a:lnTo>
                    <a:pt x="4126" y="180504"/>
                  </a:lnTo>
                  <a:lnTo>
                    <a:pt x="0" y="228136"/>
                  </a:lnTo>
                  <a:lnTo>
                    <a:pt x="5951" y="274690"/>
                  </a:lnTo>
                  <a:lnTo>
                    <a:pt x="21315" y="318769"/>
                  </a:lnTo>
                  <a:lnTo>
                    <a:pt x="55187" y="370939"/>
                  </a:lnTo>
                  <a:lnTo>
                    <a:pt x="103281" y="412432"/>
                  </a:lnTo>
                  <a:lnTo>
                    <a:pt x="107675" y="456018"/>
                  </a:lnTo>
                  <a:lnTo>
                    <a:pt x="110528" y="463384"/>
                  </a:lnTo>
                  <a:lnTo>
                    <a:pt x="116378" y="467991"/>
                  </a:lnTo>
                  <a:lnTo>
                    <a:pt x="123727" y="469184"/>
                  </a:lnTo>
                  <a:lnTo>
                    <a:pt x="131081" y="466305"/>
                  </a:lnTo>
                  <a:lnTo>
                    <a:pt x="166171" y="440080"/>
                  </a:lnTo>
                  <a:lnTo>
                    <a:pt x="276832" y="440080"/>
                  </a:lnTo>
                  <a:lnTo>
                    <a:pt x="299337" y="434439"/>
                  </a:lnTo>
                  <a:lnTo>
                    <a:pt x="339467" y="415379"/>
                  </a:lnTo>
                  <a:lnTo>
                    <a:pt x="375275" y="388583"/>
                  </a:lnTo>
                  <a:lnTo>
                    <a:pt x="399864" y="360857"/>
                  </a:lnTo>
                  <a:lnTo>
                    <a:pt x="217352" y="360857"/>
                  </a:lnTo>
                  <a:lnTo>
                    <a:pt x="198835" y="358901"/>
                  </a:lnTo>
                  <a:lnTo>
                    <a:pt x="191685" y="355777"/>
                  </a:lnTo>
                  <a:lnTo>
                    <a:pt x="183341" y="346836"/>
                  </a:lnTo>
                  <a:lnTo>
                    <a:pt x="179354" y="340105"/>
                  </a:lnTo>
                  <a:lnTo>
                    <a:pt x="196816" y="175450"/>
                  </a:lnTo>
                  <a:lnTo>
                    <a:pt x="131691" y="168541"/>
                  </a:lnTo>
                  <a:lnTo>
                    <a:pt x="125620" y="165341"/>
                  </a:lnTo>
                  <a:lnTo>
                    <a:pt x="117390" y="154825"/>
                  </a:lnTo>
                  <a:lnTo>
                    <a:pt x="115714" y="148221"/>
                  </a:lnTo>
                  <a:lnTo>
                    <a:pt x="117340" y="132943"/>
                  </a:lnTo>
                  <a:lnTo>
                    <a:pt x="120311" y="126923"/>
                  </a:lnTo>
                  <a:lnTo>
                    <a:pt x="130560" y="118109"/>
                  </a:lnTo>
                  <a:lnTo>
                    <a:pt x="137215" y="116179"/>
                  </a:lnTo>
                  <a:lnTo>
                    <a:pt x="419066" y="116179"/>
                  </a:lnTo>
                  <a:lnTo>
                    <a:pt x="413029" y="104199"/>
                  </a:lnTo>
                  <a:lnTo>
                    <a:pt x="386528" y="70004"/>
                  </a:lnTo>
                  <a:lnTo>
                    <a:pt x="353313" y="41154"/>
                  </a:lnTo>
                  <a:lnTo>
                    <a:pt x="313847" y="18833"/>
                  </a:lnTo>
                  <a:lnTo>
                    <a:pt x="265659" y="3821"/>
                  </a:lnTo>
                  <a:lnTo>
                    <a:pt x="216922" y="0"/>
                  </a:lnTo>
                  <a:close/>
                </a:path>
                <a:path w="447675" h="469264">
                  <a:moveTo>
                    <a:pt x="276832" y="440080"/>
                  </a:moveTo>
                  <a:lnTo>
                    <a:pt x="166171" y="440080"/>
                  </a:lnTo>
                  <a:lnTo>
                    <a:pt x="211374" y="447302"/>
                  </a:lnTo>
                  <a:lnTo>
                    <a:pt x="256201" y="445251"/>
                  </a:lnTo>
                  <a:lnTo>
                    <a:pt x="276832" y="440080"/>
                  </a:lnTo>
                  <a:close/>
                </a:path>
                <a:path w="447675" h="469264">
                  <a:moveTo>
                    <a:pt x="419066" y="116179"/>
                  </a:moveTo>
                  <a:lnTo>
                    <a:pt x="137215" y="116179"/>
                  </a:lnTo>
                  <a:lnTo>
                    <a:pt x="230052" y="126021"/>
                  </a:lnTo>
                  <a:lnTo>
                    <a:pt x="242735" y="130010"/>
                  </a:lnTo>
                  <a:lnTo>
                    <a:pt x="252561" y="138269"/>
                  </a:lnTo>
                  <a:lnTo>
                    <a:pt x="258575" y="149612"/>
                  </a:lnTo>
                  <a:lnTo>
                    <a:pt x="259709" y="161658"/>
                  </a:lnTo>
                  <a:lnTo>
                    <a:pt x="259708" y="163918"/>
                  </a:lnTo>
                  <a:lnTo>
                    <a:pt x="240339" y="346570"/>
                  </a:lnTo>
                  <a:lnTo>
                    <a:pt x="235030" y="352310"/>
                  </a:lnTo>
                  <a:lnTo>
                    <a:pt x="224997" y="359308"/>
                  </a:lnTo>
                  <a:lnTo>
                    <a:pt x="217352" y="360857"/>
                  </a:lnTo>
                  <a:lnTo>
                    <a:pt x="399864" y="360857"/>
                  </a:lnTo>
                  <a:lnTo>
                    <a:pt x="405447" y="354562"/>
                  </a:lnTo>
                  <a:lnTo>
                    <a:pt x="428667" y="313829"/>
                  </a:lnTo>
                  <a:lnTo>
                    <a:pt x="442662" y="270702"/>
                  </a:lnTo>
                  <a:lnTo>
                    <a:pt x="447633" y="226990"/>
                  </a:lnTo>
                  <a:lnTo>
                    <a:pt x="444705" y="191820"/>
                  </a:lnTo>
                  <a:lnTo>
                    <a:pt x="313682" y="191820"/>
                  </a:lnTo>
                  <a:lnTo>
                    <a:pt x="308729" y="191299"/>
                  </a:lnTo>
                  <a:lnTo>
                    <a:pt x="306582" y="189864"/>
                  </a:lnTo>
                  <a:lnTo>
                    <a:pt x="304766" y="186715"/>
                  </a:lnTo>
                  <a:lnTo>
                    <a:pt x="304131" y="185737"/>
                  </a:lnTo>
                  <a:lnTo>
                    <a:pt x="284967" y="151383"/>
                  </a:lnTo>
                  <a:lnTo>
                    <a:pt x="284833" y="149682"/>
                  </a:lnTo>
                  <a:lnTo>
                    <a:pt x="284882" y="148221"/>
                  </a:lnTo>
                  <a:lnTo>
                    <a:pt x="300143" y="133451"/>
                  </a:lnTo>
                  <a:lnTo>
                    <a:pt x="427769" y="133451"/>
                  </a:lnTo>
                  <a:lnTo>
                    <a:pt x="419066" y="116179"/>
                  </a:lnTo>
                  <a:close/>
                </a:path>
                <a:path w="447675" h="469264">
                  <a:moveTo>
                    <a:pt x="429375" y="136639"/>
                  </a:moveTo>
                  <a:lnTo>
                    <a:pt x="330179" y="136639"/>
                  </a:lnTo>
                  <a:lnTo>
                    <a:pt x="332236" y="136855"/>
                  </a:lnTo>
                  <a:lnTo>
                    <a:pt x="334217" y="137121"/>
                  </a:lnTo>
                  <a:lnTo>
                    <a:pt x="346587" y="151688"/>
                  </a:lnTo>
                  <a:lnTo>
                    <a:pt x="346308" y="153733"/>
                  </a:lnTo>
                  <a:lnTo>
                    <a:pt x="340923" y="165252"/>
                  </a:lnTo>
                  <a:lnTo>
                    <a:pt x="340479" y="165963"/>
                  </a:lnTo>
                  <a:lnTo>
                    <a:pt x="326064" y="180758"/>
                  </a:lnTo>
                  <a:lnTo>
                    <a:pt x="320171" y="186461"/>
                  </a:lnTo>
                  <a:lnTo>
                    <a:pt x="319320" y="187261"/>
                  </a:lnTo>
                  <a:lnTo>
                    <a:pt x="318520" y="188086"/>
                  </a:lnTo>
                  <a:lnTo>
                    <a:pt x="316120" y="190830"/>
                  </a:lnTo>
                  <a:lnTo>
                    <a:pt x="313682" y="191820"/>
                  </a:lnTo>
                  <a:lnTo>
                    <a:pt x="444705" y="191820"/>
                  </a:lnTo>
                  <a:lnTo>
                    <a:pt x="444044" y="183878"/>
                  </a:lnTo>
                  <a:lnTo>
                    <a:pt x="432355" y="142552"/>
                  </a:lnTo>
                  <a:lnTo>
                    <a:pt x="429375" y="136639"/>
                  </a:lnTo>
                  <a:close/>
                </a:path>
                <a:path w="447675" h="469264">
                  <a:moveTo>
                    <a:pt x="427769" y="133451"/>
                  </a:moveTo>
                  <a:lnTo>
                    <a:pt x="300143" y="133451"/>
                  </a:lnTo>
                  <a:lnTo>
                    <a:pt x="302264" y="133680"/>
                  </a:lnTo>
                  <a:lnTo>
                    <a:pt x="304309" y="133959"/>
                  </a:lnTo>
                  <a:lnTo>
                    <a:pt x="316209" y="144602"/>
                  </a:lnTo>
                  <a:lnTo>
                    <a:pt x="317326" y="142951"/>
                  </a:lnTo>
                  <a:lnTo>
                    <a:pt x="330179" y="136639"/>
                  </a:lnTo>
                  <a:lnTo>
                    <a:pt x="429375" y="136639"/>
                  </a:lnTo>
                  <a:lnTo>
                    <a:pt x="427769" y="133451"/>
                  </a:lnTo>
                  <a:close/>
                </a:path>
              </a:pathLst>
            </a:custGeom>
            <a:solidFill>
              <a:srgbClr val="6DCF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50021" y="3037662"/>
              <a:ext cx="62230" cy="58419"/>
            </a:xfrm>
            <a:custGeom>
              <a:avLst/>
              <a:gdLst/>
              <a:ahLst/>
              <a:cxnLst/>
              <a:rect l="l" t="t" r="r" b="b"/>
              <a:pathLst>
                <a:path w="62229" h="58419">
                  <a:moveTo>
                    <a:pt x="15341" y="0"/>
                  </a:moveTo>
                  <a:lnTo>
                    <a:pt x="0" y="15836"/>
                  </a:lnTo>
                  <a:lnTo>
                    <a:pt x="165" y="17932"/>
                  </a:lnTo>
                  <a:lnTo>
                    <a:pt x="19964" y="53263"/>
                  </a:lnTo>
                  <a:lnTo>
                    <a:pt x="21780" y="56413"/>
                  </a:lnTo>
                  <a:lnTo>
                    <a:pt x="23926" y="57848"/>
                  </a:lnTo>
                  <a:lnTo>
                    <a:pt x="28879" y="58369"/>
                  </a:lnTo>
                  <a:lnTo>
                    <a:pt x="31318" y="57378"/>
                  </a:lnTo>
                  <a:lnTo>
                    <a:pt x="34518" y="53809"/>
                  </a:lnTo>
                  <a:lnTo>
                    <a:pt x="48691" y="40106"/>
                  </a:lnTo>
                  <a:lnTo>
                    <a:pt x="61772" y="18237"/>
                  </a:lnTo>
                  <a:lnTo>
                    <a:pt x="61658" y="16230"/>
                  </a:lnTo>
                  <a:lnTo>
                    <a:pt x="45364" y="3187"/>
                  </a:lnTo>
                  <a:lnTo>
                    <a:pt x="43332" y="3314"/>
                  </a:lnTo>
                  <a:lnTo>
                    <a:pt x="31407" y="11150"/>
                  </a:lnTo>
                  <a:lnTo>
                    <a:pt x="30594" y="9232"/>
                  </a:lnTo>
                  <a:lnTo>
                    <a:pt x="19494" y="508"/>
                  </a:lnTo>
                  <a:lnTo>
                    <a:pt x="15341" y="0"/>
                  </a:lnTo>
                  <a:close/>
                </a:path>
              </a:pathLst>
            </a:custGeom>
            <a:solidFill>
              <a:srgbClr val="FFD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195</Words>
  <Application>Microsoft Office PowerPoint</Application>
  <PresentationFormat>사용자 지정</PresentationFormat>
  <Paragraphs>57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6" baseType="lpstr">
      <vt:lpstr>맑은 고딕</vt:lpstr>
      <vt:lpstr>맑은 고딕 Semilight</vt:lpstr>
      <vt:lpstr>휴먼아미체</vt:lpstr>
      <vt:lpstr>휴먼편지체</vt:lpstr>
      <vt:lpstr>Calibri</vt:lpstr>
      <vt:lpstr>Tahoma</vt:lpstr>
      <vt:lpstr>Office Theme</vt:lpstr>
      <vt:lpstr>PowerPoint 프레젠테이션</vt:lpstr>
      <vt:lpstr>1. 회사소개</vt:lpstr>
      <vt:lpstr>2. 주요사업</vt:lpstr>
      <vt:lpstr>3. 조직도</vt:lpstr>
      <vt:lpstr>4. 대표작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김진영</dc:creator>
  <cp:lastModifiedBy>김진영</cp:lastModifiedBy>
  <cp:revision>16</cp:revision>
  <dcterms:created xsi:type="dcterms:W3CDTF">2022-02-18T03:24:47Z</dcterms:created>
  <dcterms:modified xsi:type="dcterms:W3CDTF">2022-02-18T05:26:38Z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2020-04-23T00:00:00Z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2022-02-18T00:00:00Z</vt:filetime>
  </property>
</Properties>
</file>